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3" r:id="rId1"/>
  </p:sldMasterIdLst>
  <p:sldIdLst>
    <p:sldId id="256" r:id="rId2"/>
  </p:sldIdLst>
  <p:sldSz cx="43891200" cy="32918400"/>
  <p:notesSz cx="6881813"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6008" autoAdjust="0"/>
    <p:restoredTop sz="94676" autoAdjust="0"/>
  </p:normalViewPr>
  <p:slideViewPr>
    <p:cSldViewPr>
      <p:cViewPr varScale="1">
        <p:scale>
          <a:sx n="15" d="100"/>
          <a:sy n="15" d="100"/>
        </p:scale>
        <p:origin x="1668" y="222"/>
      </p:cViewPr>
      <p:guideLst>
        <p:guide orient="horz" pos="10368"/>
        <p:guide pos="13824"/>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09520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AA2320-7051-4086-BE30-05F3CED99B81}"/>
              </a:ext>
            </a:extLst>
          </p:cNvPr>
          <p:cNvSpPr>
            <a:spLocks noGrp="1"/>
          </p:cNvSpPr>
          <p:nvPr>
            <p:ph type="title"/>
          </p:nvPr>
        </p:nvSpPr>
        <p:spPr>
          <a:xfrm>
            <a:off x="3017520" y="1752603"/>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CB6650-51D1-4FB7-8D77-2EAACEEADF8A}"/>
              </a:ext>
            </a:extLst>
          </p:cNvPr>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90E7C8-7FF9-4C9C-8025-3CCF1F580193}"/>
              </a:ext>
            </a:extLst>
          </p:cNvPr>
          <p:cNvSpPr>
            <a:spLocks noGrp="1"/>
          </p:cNvSpPr>
          <p:nvPr>
            <p:ph type="dt" sz="half" idx="2"/>
          </p:nvPr>
        </p:nvSpPr>
        <p:spPr>
          <a:xfrm>
            <a:off x="3017520" y="30510482"/>
            <a:ext cx="9875520" cy="1752600"/>
          </a:xfrm>
          <a:prstGeom prst="rect">
            <a:avLst/>
          </a:prstGeom>
        </p:spPr>
        <p:txBody>
          <a:bodyPr vert="horz" lIns="91440" tIns="45720" rIns="91440" bIns="45720" rtlCol="0" anchor="ctr"/>
          <a:lstStyle>
            <a:lvl1pPr algn="l">
              <a:defRPr sz="4320">
                <a:solidFill>
                  <a:schemeClr val="tx1">
                    <a:tint val="75000"/>
                  </a:schemeClr>
                </a:solidFill>
              </a:defRPr>
            </a:lvl1pPr>
          </a:lstStyle>
          <a:p>
            <a:fld id="{985D6BDF-9D0E-4E2B-85B8-D8F4790360C9}" type="datetimeFigureOut">
              <a:rPr lang="en-US" smtClean="0"/>
              <a:t>2019-11-25</a:t>
            </a:fld>
            <a:endParaRPr lang="en-US" dirty="0"/>
          </a:p>
        </p:txBody>
      </p:sp>
      <p:sp>
        <p:nvSpPr>
          <p:cNvPr id="5" name="Footer Placeholder 4">
            <a:extLst>
              <a:ext uri="{FF2B5EF4-FFF2-40B4-BE49-F238E27FC236}">
                <a16:creationId xmlns:a16="http://schemas.microsoft.com/office/drawing/2014/main" id="{FAC26B8D-9A00-4784-BBA0-627D012CA801}"/>
              </a:ext>
            </a:extLst>
          </p:cNvPr>
          <p:cNvSpPr>
            <a:spLocks noGrp="1"/>
          </p:cNvSpPr>
          <p:nvPr>
            <p:ph type="ftr" sz="quarter" idx="3"/>
          </p:nvPr>
        </p:nvSpPr>
        <p:spPr>
          <a:xfrm>
            <a:off x="14538960" y="30510482"/>
            <a:ext cx="14813280" cy="17526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6772DF0-F4C0-44E8-9F72-FFC4534F3346}"/>
              </a:ext>
            </a:extLst>
          </p:cNvPr>
          <p:cNvSpPr>
            <a:spLocks noGrp="1"/>
          </p:cNvSpPr>
          <p:nvPr>
            <p:ph type="sldNum" sz="quarter" idx="4"/>
          </p:nvPr>
        </p:nvSpPr>
        <p:spPr>
          <a:xfrm>
            <a:off x="30998160" y="30510482"/>
            <a:ext cx="9875520" cy="1752600"/>
          </a:xfrm>
          <a:prstGeom prst="rect">
            <a:avLst/>
          </a:prstGeom>
        </p:spPr>
        <p:txBody>
          <a:bodyPr vert="horz" lIns="91440" tIns="45720" rIns="91440" bIns="45720" rtlCol="0" anchor="ctr"/>
          <a:lstStyle>
            <a:lvl1pPr algn="r">
              <a:defRPr sz="4320">
                <a:solidFill>
                  <a:schemeClr val="tx1">
                    <a:tint val="75000"/>
                  </a:schemeClr>
                </a:solidFill>
              </a:defRPr>
            </a:lvl1pPr>
          </a:lstStyle>
          <a:p>
            <a:fld id="{FBB075EA-769C-4ECD-B48E-D6FCDC24F876}" type="slidenum">
              <a:rPr lang="en-US" smtClean="0"/>
              <a:t>‹#›</a:t>
            </a:fld>
            <a:endParaRPr lang="en-US" dirty="0"/>
          </a:p>
        </p:txBody>
      </p:sp>
      <p:sp>
        <p:nvSpPr>
          <p:cNvPr id="7" name="Rectangle 6">
            <a:extLst>
              <a:ext uri="{FF2B5EF4-FFF2-40B4-BE49-F238E27FC236}">
                <a16:creationId xmlns:a16="http://schemas.microsoft.com/office/drawing/2014/main" id="{1A6B75E9-20AF-4508-B0B1-37EB62C7573F}"/>
              </a:ext>
            </a:extLst>
          </p:cNvPr>
          <p:cNvSpPr/>
          <p:nvPr userDrawn="1"/>
        </p:nvSpPr>
        <p:spPr>
          <a:xfrm>
            <a:off x="43159680" y="0"/>
            <a:ext cx="731520" cy="329184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en-US" dirty="0"/>
          </a:p>
        </p:txBody>
      </p:sp>
      <p:sp>
        <p:nvSpPr>
          <p:cNvPr id="8" name="Rectangle 7">
            <a:extLst>
              <a:ext uri="{FF2B5EF4-FFF2-40B4-BE49-F238E27FC236}">
                <a16:creationId xmlns:a16="http://schemas.microsoft.com/office/drawing/2014/main" id="{1908E2B7-FD7C-4917-9116-BC481670380D}"/>
              </a:ext>
            </a:extLst>
          </p:cNvPr>
          <p:cNvSpPr/>
          <p:nvPr userDrawn="1"/>
        </p:nvSpPr>
        <p:spPr>
          <a:xfrm>
            <a:off x="-3" y="0"/>
            <a:ext cx="731520" cy="329184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en-US" dirty="0"/>
          </a:p>
        </p:txBody>
      </p:sp>
      <p:sp>
        <p:nvSpPr>
          <p:cNvPr id="9" name="Rectangle 8">
            <a:extLst>
              <a:ext uri="{FF2B5EF4-FFF2-40B4-BE49-F238E27FC236}">
                <a16:creationId xmlns:a16="http://schemas.microsoft.com/office/drawing/2014/main" id="{4E459857-EC20-4725-9729-C46C2B82E67B}"/>
              </a:ext>
            </a:extLst>
          </p:cNvPr>
          <p:cNvSpPr/>
          <p:nvPr userDrawn="1"/>
        </p:nvSpPr>
        <p:spPr>
          <a:xfrm>
            <a:off x="0" y="0"/>
            <a:ext cx="43891200" cy="41148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en-US" dirty="0"/>
          </a:p>
        </p:txBody>
      </p:sp>
      <p:sp>
        <p:nvSpPr>
          <p:cNvPr id="10" name="Rectangle 9">
            <a:extLst>
              <a:ext uri="{FF2B5EF4-FFF2-40B4-BE49-F238E27FC236}">
                <a16:creationId xmlns:a16="http://schemas.microsoft.com/office/drawing/2014/main" id="{53D01061-EB55-4BDA-9715-6B258A79D235}"/>
              </a:ext>
            </a:extLst>
          </p:cNvPr>
          <p:cNvSpPr/>
          <p:nvPr userDrawn="1"/>
        </p:nvSpPr>
        <p:spPr>
          <a:xfrm>
            <a:off x="0" y="28803600"/>
            <a:ext cx="43891200" cy="41148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en-US" dirty="0"/>
          </a:p>
        </p:txBody>
      </p:sp>
      <p:sp>
        <p:nvSpPr>
          <p:cNvPr id="11" name="Instructions">
            <a:extLst>
              <a:ext uri="{FF2B5EF4-FFF2-40B4-BE49-F238E27FC236}">
                <a16:creationId xmlns:a16="http://schemas.microsoft.com/office/drawing/2014/main" id="{2635A212-2F14-4E54-B188-2E68FF297809}"/>
              </a:ext>
            </a:extLst>
          </p:cNvPr>
          <p:cNvSpPr/>
          <p:nvPr userDrawn="1"/>
        </p:nvSpPr>
        <p:spPr>
          <a:xfrm>
            <a:off x="-10515600" y="0"/>
            <a:ext cx="9601200" cy="3291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1421" tIns="171421" rIns="171421" bIns="171421" rtlCol="0" anchor="t"/>
          <a:lstStyle>
            <a:defPPr>
              <a:defRPr lang="en-US"/>
            </a:defPPr>
            <a:lvl1pPr marL="0" algn="l" defTabSz="3686861" rtl="0" eaLnBrk="1" latinLnBrk="0" hangingPunct="1">
              <a:defRPr sz="7258" kern="1200">
                <a:solidFill>
                  <a:schemeClr val="lt1"/>
                </a:solidFill>
                <a:latin typeface="+mn-lt"/>
                <a:ea typeface="+mn-ea"/>
                <a:cs typeface="+mn-cs"/>
              </a:defRPr>
            </a:lvl1pPr>
            <a:lvl2pPr marL="1843430" algn="l" defTabSz="3686861" rtl="0" eaLnBrk="1" latinLnBrk="0" hangingPunct="1">
              <a:defRPr sz="7258" kern="1200">
                <a:solidFill>
                  <a:schemeClr val="lt1"/>
                </a:solidFill>
                <a:latin typeface="+mn-lt"/>
                <a:ea typeface="+mn-ea"/>
                <a:cs typeface="+mn-cs"/>
              </a:defRPr>
            </a:lvl2pPr>
            <a:lvl3pPr marL="3686861" algn="l" defTabSz="3686861" rtl="0" eaLnBrk="1" latinLnBrk="0" hangingPunct="1">
              <a:defRPr sz="7258" kern="1200">
                <a:solidFill>
                  <a:schemeClr val="lt1"/>
                </a:solidFill>
                <a:latin typeface="+mn-lt"/>
                <a:ea typeface="+mn-ea"/>
                <a:cs typeface="+mn-cs"/>
              </a:defRPr>
            </a:lvl3pPr>
            <a:lvl4pPr marL="5530291" algn="l" defTabSz="3686861" rtl="0" eaLnBrk="1" latinLnBrk="0" hangingPunct="1">
              <a:defRPr sz="7258" kern="1200">
                <a:solidFill>
                  <a:schemeClr val="lt1"/>
                </a:solidFill>
                <a:latin typeface="+mn-lt"/>
                <a:ea typeface="+mn-ea"/>
                <a:cs typeface="+mn-cs"/>
              </a:defRPr>
            </a:lvl4pPr>
            <a:lvl5pPr marL="7373722" algn="l" defTabSz="3686861" rtl="0" eaLnBrk="1" latinLnBrk="0" hangingPunct="1">
              <a:defRPr sz="7258" kern="1200">
                <a:solidFill>
                  <a:schemeClr val="lt1"/>
                </a:solidFill>
                <a:latin typeface="+mn-lt"/>
                <a:ea typeface="+mn-ea"/>
                <a:cs typeface="+mn-cs"/>
              </a:defRPr>
            </a:lvl5pPr>
            <a:lvl6pPr marL="9217152" algn="l" defTabSz="3686861" rtl="0" eaLnBrk="1" latinLnBrk="0" hangingPunct="1">
              <a:defRPr sz="7258" kern="1200">
                <a:solidFill>
                  <a:schemeClr val="lt1"/>
                </a:solidFill>
                <a:latin typeface="+mn-lt"/>
                <a:ea typeface="+mn-ea"/>
                <a:cs typeface="+mn-cs"/>
              </a:defRPr>
            </a:lvl6pPr>
            <a:lvl7pPr marL="11060582" algn="l" defTabSz="3686861" rtl="0" eaLnBrk="1" latinLnBrk="0" hangingPunct="1">
              <a:defRPr sz="7258" kern="1200">
                <a:solidFill>
                  <a:schemeClr val="lt1"/>
                </a:solidFill>
                <a:latin typeface="+mn-lt"/>
                <a:ea typeface="+mn-ea"/>
                <a:cs typeface="+mn-cs"/>
              </a:defRPr>
            </a:lvl7pPr>
            <a:lvl8pPr marL="12904013" algn="l" defTabSz="3686861" rtl="0" eaLnBrk="1" latinLnBrk="0" hangingPunct="1">
              <a:defRPr sz="7258" kern="1200">
                <a:solidFill>
                  <a:schemeClr val="lt1"/>
                </a:solidFill>
                <a:latin typeface="+mn-lt"/>
                <a:ea typeface="+mn-ea"/>
                <a:cs typeface="+mn-cs"/>
              </a:defRPr>
            </a:lvl8pPr>
            <a:lvl9pPr marL="14747443" algn="l" defTabSz="3686861" rtl="0" eaLnBrk="1" latinLnBrk="0" hangingPunct="1">
              <a:defRPr sz="7258" kern="1200">
                <a:solidFill>
                  <a:schemeClr val="lt1"/>
                </a:solidFill>
                <a:latin typeface="+mn-lt"/>
                <a:ea typeface="+mn-ea"/>
                <a:cs typeface="+mn-cs"/>
              </a:defRPr>
            </a:lvl9pPr>
          </a:lstStyle>
          <a:p>
            <a:pPr lvl="0">
              <a:spcBef>
                <a:spcPts val="0"/>
              </a:spcBef>
              <a:spcAft>
                <a:spcPts val="1800"/>
              </a:spcAft>
            </a:pPr>
            <a:r>
              <a:rPr lang="en-US" sz="7200" dirty="0">
                <a:solidFill>
                  <a:srgbClr val="7F7F7F"/>
                </a:solidFill>
                <a:latin typeface="Calibri" pitchFamily="34" charset="0"/>
                <a:cs typeface="Calibri" panose="020F0502020204030204" pitchFamily="34" charset="0"/>
              </a:rPr>
              <a:t>Poster Print Size:</a:t>
            </a:r>
            <a:endParaRPr sz="7200" dirty="0">
              <a:solidFill>
                <a:srgbClr val="7F7F7F"/>
              </a:solidFill>
              <a:latin typeface="Calibri" pitchFamily="34" charset="0"/>
              <a:cs typeface="Calibri" panose="020F0502020204030204" pitchFamily="34" charset="0"/>
            </a:endParaRPr>
          </a:p>
          <a:p>
            <a:pPr lvl="0">
              <a:spcBef>
                <a:spcPts val="0"/>
              </a:spcBef>
              <a:spcAft>
                <a:spcPts val="1800"/>
              </a:spcAft>
            </a:pPr>
            <a:r>
              <a:rPr lang="en-US" sz="4900" dirty="0">
                <a:solidFill>
                  <a:srgbClr val="7F7F7F"/>
                </a:solidFill>
                <a:latin typeface="Calibri" pitchFamily="34" charset="0"/>
                <a:cs typeface="Calibri" panose="020F0502020204030204" pitchFamily="34" charset="0"/>
              </a:rPr>
              <a:t>This poster template is 36” high by 48” wide. It can be used to print any poster with a 3:4 aspect ratio.</a:t>
            </a:r>
          </a:p>
          <a:p>
            <a:pPr lvl="0">
              <a:spcBef>
                <a:spcPts val="0"/>
              </a:spcBef>
              <a:spcAft>
                <a:spcPts val="1800"/>
              </a:spcAft>
            </a:pPr>
            <a:r>
              <a:rPr lang="en-US" sz="7200" dirty="0">
                <a:solidFill>
                  <a:srgbClr val="7F7F7F"/>
                </a:solidFill>
                <a:latin typeface="Calibri" pitchFamily="34" charset="0"/>
                <a:cs typeface="Calibri" panose="020F0502020204030204" pitchFamily="34" charset="0"/>
              </a:rPr>
              <a:t>Placeholders</a:t>
            </a:r>
            <a:r>
              <a:rPr sz="7200" dirty="0">
                <a:solidFill>
                  <a:srgbClr val="7F7F7F"/>
                </a:solidFill>
                <a:latin typeface="Calibri" pitchFamily="34" charset="0"/>
                <a:cs typeface="Calibri" panose="020F0502020204030204" pitchFamily="34" charset="0"/>
              </a:rPr>
              <a:t>:</a:t>
            </a:r>
          </a:p>
          <a:p>
            <a:pPr lvl="0">
              <a:spcBef>
                <a:spcPts val="0"/>
              </a:spcBef>
              <a:spcAft>
                <a:spcPts val="1800"/>
              </a:spcAft>
            </a:pPr>
            <a:r>
              <a:rPr sz="4900" dirty="0">
                <a:solidFill>
                  <a:srgbClr val="7F7F7F"/>
                </a:solidFill>
                <a:latin typeface="Calibri" pitchFamily="34" charset="0"/>
                <a:cs typeface="Calibri" panose="020F0502020204030204" pitchFamily="34" charset="0"/>
              </a:rPr>
              <a:t>The </a:t>
            </a:r>
            <a:r>
              <a:rPr lang="en-US" sz="4900" dirty="0">
                <a:solidFill>
                  <a:srgbClr val="7F7F7F"/>
                </a:solidFill>
                <a:latin typeface="Calibri" pitchFamily="34" charset="0"/>
                <a:cs typeface="Calibri" panose="020F0502020204030204" pitchFamily="34" charset="0"/>
              </a:rPr>
              <a:t>various elements included</a:t>
            </a:r>
            <a:r>
              <a:rPr sz="4900" dirty="0">
                <a:solidFill>
                  <a:srgbClr val="7F7F7F"/>
                </a:solidFill>
                <a:latin typeface="Calibri" pitchFamily="34" charset="0"/>
                <a:cs typeface="Calibri" panose="020F0502020204030204" pitchFamily="34" charset="0"/>
              </a:rPr>
              <a:t> in this </a:t>
            </a:r>
            <a:r>
              <a:rPr lang="en-US" sz="4900" dirty="0">
                <a:solidFill>
                  <a:srgbClr val="7F7F7F"/>
                </a:solidFill>
                <a:latin typeface="Calibri" pitchFamily="34" charset="0"/>
                <a:cs typeface="Calibri" panose="020F0502020204030204" pitchFamily="34" charset="0"/>
              </a:rPr>
              <a:t>poster are ones</a:t>
            </a:r>
            <a:r>
              <a:rPr lang="en-US" sz="4900" baseline="0" dirty="0">
                <a:solidFill>
                  <a:srgbClr val="7F7F7F"/>
                </a:solidFill>
                <a:latin typeface="Calibri" pitchFamily="34" charset="0"/>
                <a:cs typeface="Calibri" panose="020F0502020204030204" pitchFamily="34" charset="0"/>
              </a:rPr>
              <a:t> we often see in medical, research, and scientific posters.</a:t>
            </a:r>
            <a:r>
              <a:rPr sz="4900" dirty="0">
                <a:solidFill>
                  <a:srgbClr val="7F7F7F"/>
                </a:solidFill>
                <a:latin typeface="Calibri" pitchFamily="34" charset="0"/>
                <a:cs typeface="Calibri" panose="020F0502020204030204" pitchFamily="34" charset="0"/>
              </a:rPr>
              <a:t> </a:t>
            </a:r>
            <a:r>
              <a:rPr lang="en-US" sz="4900" dirty="0">
                <a:solidFill>
                  <a:srgbClr val="7F7F7F"/>
                </a:solidFill>
                <a:latin typeface="Calibri" pitchFamily="34" charset="0"/>
                <a:cs typeface="Calibri" panose="020F0502020204030204" pitchFamily="34" charset="0"/>
              </a:rPr>
              <a:t>Feel</a:t>
            </a:r>
            <a:r>
              <a:rPr lang="en-US" sz="4900" baseline="0" dirty="0">
                <a:solidFill>
                  <a:srgbClr val="7F7F7F"/>
                </a:solidFill>
                <a:latin typeface="Calibri" pitchFamily="34" charset="0"/>
                <a:cs typeface="Calibri" panose="020F0502020204030204" pitchFamily="34" charset="0"/>
              </a:rPr>
              <a:t> free to edit, move,  add, and delete items, or change the layout to suit your needs. Always check with your conference organizer for specific requirements.</a:t>
            </a:r>
          </a:p>
          <a:p>
            <a:pPr lvl="0">
              <a:spcBef>
                <a:spcPts val="0"/>
              </a:spcBef>
              <a:spcAft>
                <a:spcPts val="1800"/>
              </a:spcAft>
            </a:pPr>
            <a:r>
              <a:rPr lang="en-US" sz="7200" dirty="0">
                <a:solidFill>
                  <a:srgbClr val="7F7F7F"/>
                </a:solidFill>
                <a:latin typeface="Calibri" pitchFamily="34" charset="0"/>
                <a:cs typeface="Calibri" panose="020F0502020204030204" pitchFamily="34" charset="0"/>
              </a:rPr>
              <a:t>Image</a:t>
            </a:r>
            <a:r>
              <a:rPr lang="en-US" sz="7200" baseline="0" dirty="0">
                <a:solidFill>
                  <a:srgbClr val="7F7F7F"/>
                </a:solidFill>
                <a:latin typeface="Calibri" pitchFamily="34" charset="0"/>
                <a:cs typeface="Calibri" panose="020F0502020204030204" pitchFamily="34" charset="0"/>
              </a:rPr>
              <a:t> Quality</a:t>
            </a:r>
            <a:r>
              <a:rPr lang="en-US" sz="7200" dirty="0">
                <a:solidFill>
                  <a:srgbClr val="7F7F7F"/>
                </a:solidFill>
                <a:latin typeface="Calibri" pitchFamily="34" charset="0"/>
                <a:cs typeface="Calibri" panose="020F0502020204030204" pitchFamily="34" charset="0"/>
              </a:rPr>
              <a:t>:</a:t>
            </a:r>
          </a:p>
          <a:p>
            <a:pPr lvl="0">
              <a:spcBef>
                <a:spcPts val="0"/>
              </a:spcBef>
              <a:spcAft>
                <a:spcPts val="1800"/>
              </a:spcAft>
            </a:pPr>
            <a:r>
              <a:rPr lang="en-US" sz="4900" dirty="0">
                <a:solidFill>
                  <a:srgbClr val="7F7F7F"/>
                </a:solidFill>
                <a:latin typeface="Calibri" pitchFamily="34" charset="0"/>
                <a:cs typeface="Calibri" panose="020F0502020204030204" pitchFamily="34" charset="0"/>
              </a:rPr>
              <a:t>You can place digital photos or logo art in your poster file by selecting the </a:t>
            </a:r>
            <a:r>
              <a:rPr lang="en-US" sz="4900" b="1" dirty="0">
                <a:solidFill>
                  <a:srgbClr val="7F7F7F"/>
                </a:solidFill>
                <a:latin typeface="Calibri" pitchFamily="34" charset="0"/>
                <a:cs typeface="Calibri" panose="020F0502020204030204" pitchFamily="34" charset="0"/>
              </a:rPr>
              <a:t>Insert, Picture</a:t>
            </a:r>
            <a:r>
              <a:rPr lang="en-US" sz="4900" dirty="0">
                <a:solidFill>
                  <a:srgbClr val="7F7F7F"/>
                </a:solidFill>
                <a:latin typeface="Calibri" pitchFamily="34" charset="0"/>
                <a:cs typeface="Calibri" panose="020F0502020204030204" pitchFamily="34" charset="0"/>
              </a:rPr>
              <a:t> command, or by using standard copy &amp; paste. For best results, all graphic elements should be at least </a:t>
            </a:r>
            <a:r>
              <a:rPr lang="en-US" sz="4900" b="1" dirty="0">
                <a:solidFill>
                  <a:srgbClr val="7F7F7F"/>
                </a:solidFill>
                <a:latin typeface="Calibri" pitchFamily="34" charset="0"/>
                <a:cs typeface="Calibri" panose="020F0502020204030204" pitchFamily="34" charset="0"/>
              </a:rPr>
              <a:t>150-200 pixels per inch in their final printed size</a:t>
            </a:r>
            <a:r>
              <a:rPr lang="en-US" sz="4900" dirty="0">
                <a:solidFill>
                  <a:srgbClr val="7F7F7F"/>
                </a:solidFill>
                <a:latin typeface="Calibri" pitchFamily="34" charset="0"/>
                <a:cs typeface="Calibri" panose="020F0502020204030204" pitchFamily="34" charset="0"/>
              </a:rPr>
              <a:t>. For instance, a 1600 x 1200 pixel</a:t>
            </a:r>
            <a:r>
              <a:rPr lang="en-US" sz="4900" baseline="0" dirty="0">
                <a:solidFill>
                  <a:srgbClr val="7F7F7F"/>
                </a:solidFill>
                <a:latin typeface="Calibri" pitchFamily="34" charset="0"/>
                <a:cs typeface="Calibri" panose="020F0502020204030204" pitchFamily="34" charset="0"/>
              </a:rPr>
              <a:t> photo will usually look fine up to </a:t>
            </a:r>
            <a:r>
              <a:rPr lang="en-US" sz="4900" dirty="0">
                <a:solidFill>
                  <a:srgbClr val="7F7F7F"/>
                </a:solidFill>
                <a:latin typeface="Calibri" pitchFamily="34" charset="0"/>
                <a:cs typeface="Calibri" panose="020F0502020204030204" pitchFamily="34" charset="0"/>
              </a:rPr>
              <a:t>8“-10” wide on your printed poster.</a:t>
            </a:r>
          </a:p>
          <a:p>
            <a:pPr lvl="0">
              <a:spcBef>
                <a:spcPts val="0"/>
              </a:spcBef>
              <a:spcAft>
                <a:spcPts val="1800"/>
              </a:spcAft>
            </a:pPr>
            <a:r>
              <a:rPr lang="en-US" sz="4900" dirty="0">
                <a:solidFill>
                  <a:srgbClr val="7F7F7F"/>
                </a:solidFill>
                <a:latin typeface="Calibri" pitchFamily="34" charset="0"/>
                <a:cs typeface="Calibri" panose="020F0502020204030204" pitchFamily="34" charset="0"/>
              </a:rPr>
              <a:t>To preview the print quality of images, select a magnification of 100% when previewing your poster. This will give you a good idea of what it will look like in print. If you are laying out a large poster and using half-scale dimensions, be sure to preview your graphics at 200% to see them at their final printed size.</a:t>
            </a:r>
          </a:p>
          <a:p>
            <a:pPr lvl="0">
              <a:spcBef>
                <a:spcPts val="0"/>
              </a:spcBef>
              <a:spcAft>
                <a:spcPts val="1800"/>
              </a:spcAft>
            </a:pPr>
            <a:r>
              <a:rPr lang="en-US" sz="4900" dirty="0">
                <a:solidFill>
                  <a:srgbClr val="7F7F7F"/>
                </a:solidFill>
                <a:latin typeface="Calibri" pitchFamily="34" charset="0"/>
                <a:cs typeface="Calibri" panose="020F0502020204030204" pitchFamily="34" charset="0"/>
              </a:rPr>
              <a:t>Please note that graphics from websites (such as the logo on your hospital's or university's home page) will only be 72dpi and not suitable for printing.</a:t>
            </a:r>
          </a:p>
          <a:p>
            <a:pPr lvl="0" algn="ctr">
              <a:spcBef>
                <a:spcPts val="0"/>
              </a:spcBef>
              <a:spcAft>
                <a:spcPts val="1800"/>
              </a:spcAft>
            </a:pPr>
            <a:br>
              <a:rPr lang="en-US" sz="3600" dirty="0">
                <a:solidFill>
                  <a:srgbClr val="7F7F7F"/>
                </a:solidFill>
                <a:latin typeface="Calibri" pitchFamily="34" charset="0"/>
                <a:cs typeface="Calibri" panose="020F0502020204030204" pitchFamily="34" charset="0"/>
              </a:rPr>
            </a:br>
            <a:r>
              <a:rPr lang="en-US" sz="3600" dirty="0">
                <a:solidFill>
                  <a:srgbClr val="7F7F7F"/>
                </a:solidFill>
                <a:latin typeface="Calibri" pitchFamily="34" charset="0"/>
                <a:cs typeface="Calibri" panose="020F0502020204030204" pitchFamily="34" charset="0"/>
              </a:rPr>
              <a:t>[This sidebar area does not print.]</a:t>
            </a:r>
          </a:p>
        </p:txBody>
      </p:sp>
      <p:grpSp>
        <p:nvGrpSpPr>
          <p:cNvPr id="12" name="Group 11">
            <a:extLst>
              <a:ext uri="{FF2B5EF4-FFF2-40B4-BE49-F238E27FC236}">
                <a16:creationId xmlns:a16="http://schemas.microsoft.com/office/drawing/2014/main" id="{8C03A960-1683-409E-A55D-F51A19859FC5}"/>
              </a:ext>
            </a:extLst>
          </p:cNvPr>
          <p:cNvGrpSpPr/>
          <p:nvPr userDrawn="1"/>
        </p:nvGrpSpPr>
        <p:grpSpPr>
          <a:xfrm>
            <a:off x="44805600" y="0"/>
            <a:ext cx="9601200" cy="32918400"/>
            <a:chOff x="33832800" y="0"/>
            <a:chExt cx="12801600" cy="43891200"/>
          </a:xfrm>
        </p:grpSpPr>
        <p:sp>
          <p:nvSpPr>
            <p:cNvPr id="13" name="Instructions">
              <a:extLst>
                <a:ext uri="{FF2B5EF4-FFF2-40B4-BE49-F238E27FC236}">
                  <a16:creationId xmlns:a16="http://schemas.microsoft.com/office/drawing/2014/main" id="{AB929665-0AA8-4244-A1ED-F55D3543CCB6}"/>
                </a:ext>
              </a:extLst>
            </p:cNvPr>
            <p:cNvSpPr/>
            <p:nvPr userDrawn="1"/>
          </p:nvSpPr>
          <p:spPr>
            <a:xfrm>
              <a:off x="33832800" y="0"/>
              <a:ext cx="12801600" cy="43891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228600" rIns="228600" bIns="228600" rtlCol="0" anchor="t"/>
            <a:lstStyle>
              <a:defPPr>
                <a:defRPr lang="en-US"/>
              </a:defPPr>
              <a:lvl1pPr marL="0" algn="l" defTabSz="3686861" rtl="0" eaLnBrk="1" latinLnBrk="0" hangingPunct="1">
                <a:defRPr sz="7258" kern="1200">
                  <a:solidFill>
                    <a:schemeClr val="lt1"/>
                  </a:solidFill>
                  <a:latin typeface="+mn-lt"/>
                  <a:ea typeface="+mn-ea"/>
                  <a:cs typeface="+mn-cs"/>
                </a:defRPr>
              </a:lvl1pPr>
              <a:lvl2pPr marL="1843430" algn="l" defTabSz="3686861" rtl="0" eaLnBrk="1" latinLnBrk="0" hangingPunct="1">
                <a:defRPr sz="7258" kern="1200">
                  <a:solidFill>
                    <a:schemeClr val="lt1"/>
                  </a:solidFill>
                  <a:latin typeface="+mn-lt"/>
                  <a:ea typeface="+mn-ea"/>
                  <a:cs typeface="+mn-cs"/>
                </a:defRPr>
              </a:lvl2pPr>
              <a:lvl3pPr marL="3686861" algn="l" defTabSz="3686861" rtl="0" eaLnBrk="1" latinLnBrk="0" hangingPunct="1">
                <a:defRPr sz="7258" kern="1200">
                  <a:solidFill>
                    <a:schemeClr val="lt1"/>
                  </a:solidFill>
                  <a:latin typeface="+mn-lt"/>
                  <a:ea typeface="+mn-ea"/>
                  <a:cs typeface="+mn-cs"/>
                </a:defRPr>
              </a:lvl3pPr>
              <a:lvl4pPr marL="5530291" algn="l" defTabSz="3686861" rtl="0" eaLnBrk="1" latinLnBrk="0" hangingPunct="1">
                <a:defRPr sz="7258" kern="1200">
                  <a:solidFill>
                    <a:schemeClr val="lt1"/>
                  </a:solidFill>
                  <a:latin typeface="+mn-lt"/>
                  <a:ea typeface="+mn-ea"/>
                  <a:cs typeface="+mn-cs"/>
                </a:defRPr>
              </a:lvl4pPr>
              <a:lvl5pPr marL="7373722" algn="l" defTabSz="3686861" rtl="0" eaLnBrk="1" latinLnBrk="0" hangingPunct="1">
                <a:defRPr sz="7258" kern="1200">
                  <a:solidFill>
                    <a:schemeClr val="lt1"/>
                  </a:solidFill>
                  <a:latin typeface="+mn-lt"/>
                  <a:ea typeface="+mn-ea"/>
                  <a:cs typeface="+mn-cs"/>
                </a:defRPr>
              </a:lvl5pPr>
              <a:lvl6pPr marL="9217152" algn="l" defTabSz="3686861" rtl="0" eaLnBrk="1" latinLnBrk="0" hangingPunct="1">
                <a:defRPr sz="7258" kern="1200">
                  <a:solidFill>
                    <a:schemeClr val="lt1"/>
                  </a:solidFill>
                  <a:latin typeface="+mn-lt"/>
                  <a:ea typeface="+mn-ea"/>
                  <a:cs typeface="+mn-cs"/>
                </a:defRPr>
              </a:lvl6pPr>
              <a:lvl7pPr marL="11060582" algn="l" defTabSz="3686861" rtl="0" eaLnBrk="1" latinLnBrk="0" hangingPunct="1">
                <a:defRPr sz="7258" kern="1200">
                  <a:solidFill>
                    <a:schemeClr val="lt1"/>
                  </a:solidFill>
                  <a:latin typeface="+mn-lt"/>
                  <a:ea typeface="+mn-ea"/>
                  <a:cs typeface="+mn-cs"/>
                </a:defRPr>
              </a:lvl7pPr>
              <a:lvl8pPr marL="12904013" algn="l" defTabSz="3686861" rtl="0" eaLnBrk="1" latinLnBrk="0" hangingPunct="1">
                <a:defRPr sz="7258" kern="1200">
                  <a:solidFill>
                    <a:schemeClr val="lt1"/>
                  </a:solidFill>
                  <a:latin typeface="+mn-lt"/>
                  <a:ea typeface="+mn-ea"/>
                  <a:cs typeface="+mn-cs"/>
                </a:defRPr>
              </a:lvl8pPr>
              <a:lvl9pPr marL="14747443" algn="l" defTabSz="3686861" rtl="0" eaLnBrk="1" latinLnBrk="0" hangingPunct="1">
                <a:defRPr sz="7258" kern="1200">
                  <a:solidFill>
                    <a:schemeClr val="lt1"/>
                  </a:solidFill>
                  <a:latin typeface="+mn-lt"/>
                  <a:ea typeface="+mn-ea"/>
                  <a:cs typeface="+mn-cs"/>
                </a:defRPr>
              </a:lvl9pPr>
            </a:lstStyle>
            <a:p>
              <a:pPr lvl="0">
                <a:spcBef>
                  <a:spcPts val="0"/>
                </a:spcBef>
                <a:spcAft>
                  <a:spcPts val="1800"/>
                </a:spcAft>
              </a:pPr>
              <a:r>
                <a:rPr lang="en-US" sz="7200" dirty="0">
                  <a:solidFill>
                    <a:schemeClr val="bg1">
                      <a:lumMod val="50000"/>
                    </a:schemeClr>
                  </a:solidFill>
                  <a:latin typeface="Calibri" pitchFamily="34" charset="0"/>
                  <a:cs typeface="Calibri" panose="020F0502020204030204" pitchFamily="34" charset="0"/>
                </a:rPr>
                <a:t>Change</a:t>
              </a:r>
              <a:r>
                <a:rPr lang="en-US" sz="7200" baseline="0" dirty="0">
                  <a:solidFill>
                    <a:schemeClr val="bg1">
                      <a:lumMod val="50000"/>
                    </a:schemeClr>
                  </a:solidFill>
                  <a:latin typeface="Calibri" pitchFamily="34" charset="0"/>
                  <a:cs typeface="Calibri" panose="020F0502020204030204" pitchFamily="34" charset="0"/>
                </a:rPr>
                <a:t> Color Theme</a:t>
              </a:r>
              <a:r>
                <a:rPr lang="en-US" sz="7200" dirty="0">
                  <a:solidFill>
                    <a:schemeClr val="bg1">
                      <a:lumMod val="50000"/>
                    </a:schemeClr>
                  </a:solidFill>
                  <a:latin typeface="Calibri" pitchFamily="34" charset="0"/>
                  <a:cs typeface="Calibri" panose="020F0502020204030204" pitchFamily="34" charset="0"/>
                </a:rPr>
                <a:t>:</a:t>
              </a:r>
              <a:endParaRPr sz="7200" dirty="0">
                <a:solidFill>
                  <a:schemeClr val="bg1">
                    <a:lumMod val="50000"/>
                  </a:schemeClr>
                </a:solidFill>
                <a:latin typeface="Calibri" pitchFamily="34" charset="0"/>
                <a:cs typeface="Calibri" panose="020F0502020204030204" pitchFamily="34" charset="0"/>
              </a:endParaRPr>
            </a:p>
            <a:p>
              <a:pPr lvl="0">
                <a:spcBef>
                  <a:spcPts val="0"/>
                </a:spcBef>
                <a:spcAft>
                  <a:spcPts val="1800"/>
                </a:spcAft>
              </a:pPr>
              <a:r>
                <a:rPr lang="en-US" sz="4900" dirty="0">
                  <a:solidFill>
                    <a:schemeClr val="bg1">
                      <a:lumMod val="50000"/>
                    </a:schemeClr>
                  </a:solidFill>
                  <a:latin typeface="Calibri" pitchFamily="34" charset="0"/>
                  <a:cs typeface="Calibri" panose="020F0502020204030204" pitchFamily="34" charset="0"/>
                </a:rPr>
                <a:t>This template is designed to use the built-in color themes in</a:t>
              </a:r>
              <a:r>
                <a:rPr lang="en-US" sz="4900" baseline="0" dirty="0">
                  <a:solidFill>
                    <a:schemeClr val="bg1">
                      <a:lumMod val="50000"/>
                    </a:schemeClr>
                  </a:solidFill>
                  <a:latin typeface="Calibri" pitchFamily="34" charset="0"/>
                  <a:cs typeface="Calibri" panose="020F0502020204030204" pitchFamily="34" charset="0"/>
                </a:rPr>
                <a:t> the newer versions of PowerPoint.</a:t>
              </a:r>
            </a:p>
            <a:p>
              <a:pPr lvl="0">
                <a:spcBef>
                  <a:spcPts val="0"/>
                </a:spcBef>
                <a:spcAft>
                  <a:spcPts val="1800"/>
                </a:spcAft>
              </a:pPr>
              <a:r>
                <a:rPr lang="en-US" sz="4900" baseline="0" dirty="0">
                  <a:solidFill>
                    <a:schemeClr val="bg1">
                      <a:lumMod val="50000"/>
                    </a:schemeClr>
                  </a:solidFill>
                  <a:latin typeface="Calibri" pitchFamily="34" charset="0"/>
                  <a:cs typeface="Calibri" panose="020F0502020204030204" pitchFamily="34" charset="0"/>
                </a:rPr>
                <a:t>To change the color theme, select the </a:t>
              </a:r>
              <a:r>
                <a:rPr lang="en-US" sz="4900" b="1" baseline="0" dirty="0">
                  <a:solidFill>
                    <a:schemeClr val="bg1">
                      <a:lumMod val="50000"/>
                    </a:schemeClr>
                  </a:solidFill>
                  <a:latin typeface="Calibri" pitchFamily="34" charset="0"/>
                  <a:cs typeface="Calibri" panose="020F0502020204030204" pitchFamily="34" charset="0"/>
                </a:rPr>
                <a:t>Design</a:t>
              </a:r>
              <a:r>
                <a:rPr lang="en-US" sz="4900" baseline="0" dirty="0">
                  <a:solidFill>
                    <a:schemeClr val="bg1">
                      <a:lumMod val="50000"/>
                    </a:schemeClr>
                  </a:solidFill>
                  <a:latin typeface="Calibri" pitchFamily="34" charset="0"/>
                  <a:cs typeface="Calibri" panose="020F0502020204030204" pitchFamily="34" charset="0"/>
                </a:rPr>
                <a:t> tab, then select the </a:t>
              </a:r>
              <a:r>
                <a:rPr lang="en-US" sz="4900" b="1" baseline="0" dirty="0">
                  <a:solidFill>
                    <a:schemeClr val="bg1">
                      <a:lumMod val="50000"/>
                    </a:schemeClr>
                  </a:solidFill>
                  <a:latin typeface="Calibri" pitchFamily="34" charset="0"/>
                  <a:cs typeface="Calibri" panose="020F0502020204030204" pitchFamily="34" charset="0"/>
                </a:rPr>
                <a:t>Colors</a:t>
              </a:r>
              <a:r>
                <a:rPr lang="en-US" sz="4900" baseline="0" dirty="0">
                  <a:solidFill>
                    <a:schemeClr val="bg1">
                      <a:lumMod val="50000"/>
                    </a:schemeClr>
                  </a:solidFill>
                  <a:latin typeface="Calibri" pitchFamily="34" charset="0"/>
                  <a:cs typeface="Calibri" panose="020F0502020204030204" pitchFamily="34" charset="0"/>
                </a:rPr>
                <a:t> drop-down list.</a:t>
              </a:r>
            </a:p>
            <a:p>
              <a:pPr lvl="0">
                <a:spcBef>
                  <a:spcPts val="0"/>
                </a:spcBef>
                <a:spcAft>
                  <a:spcPts val="1800"/>
                </a:spcAft>
              </a:pPr>
              <a:endParaRPr lang="en-US" sz="49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800"/>
                </a:spcAft>
              </a:pPr>
              <a:endParaRPr lang="en-US" sz="49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800"/>
                </a:spcAft>
              </a:pPr>
              <a:endParaRPr lang="en-US" sz="49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800"/>
                </a:spcAft>
              </a:pPr>
              <a:endParaRPr lang="en-US" sz="49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800"/>
                </a:spcAft>
              </a:pPr>
              <a:endParaRPr lang="en-US" sz="49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800"/>
                </a:spcAft>
              </a:pPr>
              <a:endParaRPr lang="en-US" sz="49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800"/>
                </a:spcAft>
              </a:pPr>
              <a:endParaRPr lang="en-US" sz="49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800"/>
                </a:spcAft>
              </a:pPr>
              <a:endParaRPr lang="en-US" sz="49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800"/>
                </a:spcAft>
              </a:pPr>
              <a:endParaRPr lang="en-US" sz="49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800"/>
                </a:spcAft>
              </a:pPr>
              <a:r>
                <a:rPr lang="en-US" sz="4900" baseline="0" dirty="0">
                  <a:solidFill>
                    <a:schemeClr val="bg1">
                      <a:lumMod val="50000"/>
                    </a:schemeClr>
                  </a:solidFill>
                  <a:latin typeface="Calibri" pitchFamily="34" charset="0"/>
                  <a:cs typeface="Calibri" panose="020F0502020204030204" pitchFamily="34" charset="0"/>
                </a:rPr>
                <a:t>The default color theme for this template is “Office”, so you can always return to that after trying some of the alternatives.</a:t>
              </a:r>
            </a:p>
            <a:p>
              <a:pPr lvl="0">
                <a:spcBef>
                  <a:spcPts val="0"/>
                </a:spcBef>
                <a:spcAft>
                  <a:spcPts val="1800"/>
                </a:spcAft>
              </a:pPr>
              <a:r>
                <a:rPr lang="en-US" sz="7200" dirty="0">
                  <a:solidFill>
                    <a:schemeClr val="bg1">
                      <a:lumMod val="50000"/>
                    </a:schemeClr>
                  </a:solidFill>
                  <a:latin typeface="Calibri" pitchFamily="34" charset="0"/>
                  <a:cs typeface="Calibri" panose="020F0502020204030204" pitchFamily="34" charset="0"/>
                </a:rPr>
                <a:t>Printing Your Poster:</a:t>
              </a:r>
            </a:p>
            <a:p>
              <a:pPr lvl="0">
                <a:spcBef>
                  <a:spcPts val="0"/>
                </a:spcBef>
                <a:spcAft>
                  <a:spcPts val="1800"/>
                </a:spcAft>
              </a:pPr>
              <a:r>
                <a:rPr lang="en-US" sz="4900" dirty="0">
                  <a:solidFill>
                    <a:schemeClr val="bg1">
                      <a:lumMod val="50000"/>
                    </a:schemeClr>
                  </a:solidFill>
                  <a:latin typeface="Calibri" pitchFamily="34" charset="0"/>
                  <a:cs typeface="Calibri" panose="020F0502020204030204" pitchFamily="34" charset="0"/>
                </a:rPr>
                <a:t>Once your poster file is ready, visit</a:t>
              </a:r>
              <a:r>
                <a:rPr lang="en-US" sz="4900" baseline="0" dirty="0">
                  <a:solidFill>
                    <a:schemeClr val="bg1">
                      <a:lumMod val="50000"/>
                    </a:schemeClr>
                  </a:solidFill>
                  <a:latin typeface="Calibri" pitchFamily="34" charset="0"/>
                  <a:cs typeface="Calibri" panose="020F0502020204030204" pitchFamily="34" charset="0"/>
                </a:rPr>
                <a:t> </a:t>
              </a:r>
              <a:r>
                <a:rPr lang="en-US" sz="4900" b="1" baseline="0" dirty="0">
                  <a:solidFill>
                    <a:schemeClr val="bg1">
                      <a:lumMod val="50000"/>
                    </a:schemeClr>
                  </a:solidFill>
                  <a:latin typeface="Calibri" pitchFamily="34" charset="0"/>
                  <a:cs typeface="Calibri" panose="020F0502020204030204" pitchFamily="34" charset="0"/>
                </a:rPr>
                <a:t>www.genigraphics.com</a:t>
              </a:r>
              <a:r>
                <a:rPr lang="en-US" sz="4900" baseline="0" dirty="0">
                  <a:solidFill>
                    <a:schemeClr val="bg1">
                      <a:lumMod val="50000"/>
                    </a:schemeClr>
                  </a:solidFill>
                  <a:latin typeface="Calibri" pitchFamily="34" charset="0"/>
                  <a:cs typeface="Calibri" panose="020F0502020204030204" pitchFamily="34" charset="0"/>
                </a:rPr>
                <a:t> to order a high-quality, affordable poster print. Every order receives a free design review and we can deliver as fast as next business day within the US and Canada. </a:t>
              </a:r>
            </a:p>
            <a:p>
              <a:pPr lvl="0">
                <a:spcBef>
                  <a:spcPts val="0"/>
                </a:spcBef>
                <a:spcAft>
                  <a:spcPts val="1800"/>
                </a:spcAft>
              </a:pPr>
              <a:r>
                <a:rPr lang="en-US" sz="4900" baseline="0" dirty="0">
                  <a:solidFill>
                    <a:schemeClr val="bg1">
                      <a:lumMod val="50000"/>
                    </a:schemeClr>
                  </a:solidFill>
                  <a:latin typeface="Calibri" pitchFamily="34" charset="0"/>
                  <a:cs typeface="Calibri" panose="020F0502020204030204" pitchFamily="34" charset="0"/>
                </a:rPr>
                <a:t>Genigraphics® has been producing output from PowerPoint® longer than anyone in the industry; dating back to when we helped Microsoft® design the PowerPoint® software. </a:t>
              </a:r>
            </a:p>
            <a:p>
              <a:pPr lvl="0">
                <a:spcBef>
                  <a:spcPts val="0"/>
                </a:spcBef>
                <a:spcAft>
                  <a:spcPts val="0"/>
                </a:spcAft>
              </a:pPr>
              <a:endParaRPr lang="en-US" sz="4900" baseline="0" dirty="0">
                <a:solidFill>
                  <a:schemeClr val="bg1">
                    <a:lumMod val="50000"/>
                  </a:schemeClr>
                </a:solidFill>
                <a:latin typeface="Calibri" pitchFamily="34" charset="0"/>
                <a:cs typeface="Calibri" panose="020F0502020204030204" pitchFamily="34" charset="0"/>
              </a:endParaRPr>
            </a:p>
            <a:p>
              <a:pPr lvl="0" algn="ctr">
                <a:spcBef>
                  <a:spcPts val="0"/>
                </a:spcBef>
                <a:spcAft>
                  <a:spcPts val="0"/>
                </a:spcAft>
              </a:pPr>
              <a:r>
                <a:rPr lang="en-US" sz="4900" baseline="0" dirty="0">
                  <a:solidFill>
                    <a:schemeClr val="bg1">
                      <a:lumMod val="50000"/>
                    </a:schemeClr>
                  </a:solidFill>
                  <a:latin typeface="Calibri" pitchFamily="34" charset="0"/>
                  <a:cs typeface="Calibri" panose="020F0502020204030204" pitchFamily="34" charset="0"/>
                </a:rPr>
                <a:t>US and Canada:  1-800-790-4001</a:t>
              </a:r>
              <a:br>
                <a:rPr lang="en-US" sz="4900" baseline="0" dirty="0">
                  <a:solidFill>
                    <a:schemeClr val="bg1">
                      <a:lumMod val="50000"/>
                    </a:schemeClr>
                  </a:solidFill>
                  <a:latin typeface="Calibri" pitchFamily="34" charset="0"/>
                  <a:cs typeface="Calibri" panose="020F0502020204030204" pitchFamily="34" charset="0"/>
                </a:rPr>
              </a:br>
              <a:r>
                <a:rPr lang="en-US" sz="4900" baseline="0" dirty="0">
                  <a:solidFill>
                    <a:schemeClr val="bg1">
                      <a:lumMod val="50000"/>
                    </a:schemeClr>
                  </a:solidFill>
                  <a:latin typeface="Calibri" pitchFamily="34" charset="0"/>
                  <a:cs typeface="Calibri" panose="020F0502020204030204" pitchFamily="34" charset="0"/>
                </a:rPr>
                <a:t>Email: info@genigraphics.com</a:t>
              </a:r>
            </a:p>
            <a:p>
              <a:pPr lvl="0" algn="ctr">
                <a:spcBef>
                  <a:spcPts val="0"/>
                </a:spcBef>
                <a:spcAft>
                  <a:spcPts val="0"/>
                </a:spcAft>
              </a:pPr>
              <a:br>
                <a:rPr lang="en-US" sz="3600" dirty="0">
                  <a:solidFill>
                    <a:schemeClr val="bg1">
                      <a:lumMod val="50000"/>
                    </a:schemeClr>
                  </a:solidFill>
                  <a:latin typeface="Calibri" pitchFamily="34" charset="0"/>
                  <a:cs typeface="Calibri" panose="020F0502020204030204" pitchFamily="34" charset="0"/>
                </a:rPr>
              </a:br>
              <a:r>
                <a:rPr lang="en-US" sz="3600" dirty="0">
                  <a:solidFill>
                    <a:schemeClr val="bg1">
                      <a:lumMod val="50000"/>
                    </a:schemeClr>
                  </a:solidFill>
                  <a:latin typeface="Calibri" pitchFamily="34" charset="0"/>
                  <a:cs typeface="Calibri" panose="020F0502020204030204" pitchFamily="34" charset="0"/>
                </a:rPr>
                <a:t>[This sidebar area does not print.]</a:t>
              </a:r>
            </a:p>
          </p:txBody>
        </p:sp>
        <p:pic>
          <p:nvPicPr>
            <p:cNvPr id="14" name="Picture 13">
              <a:extLst>
                <a:ext uri="{FF2B5EF4-FFF2-40B4-BE49-F238E27FC236}">
                  <a16:creationId xmlns:a16="http://schemas.microsoft.com/office/drawing/2014/main" id="{7BC9F82D-95DA-49DA-BE65-A0623C7DA1E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281342" y="9260274"/>
              <a:ext cx="11904515" cy="10246926"/>
            </a:xfrm>
            <a:prstGeom prst="rect">
              <a:avLst/>
            </a:prstGeom>
          </p:spPr>
        </p:pic>
      </p:grpSp>
      <p:pic>
        <p:nvPicPr>
          <p:cNvPr id="15" name="Picture 14">
            <a:extLst>
              <a:ext uri="{FF2B5EF4-FFF2-40B4-BE49-F238E27FC236}">
                <a16:creationId xmlns:a16="http://schemas.microsoft.com/office/drawing/2014/main" id="{C3E37D2B-E2A9-420A-AA43-8831BDD4649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8404800" y="32613600"/>
            <a:ext cx="5297435" cy="185928"/>
          </a:xfrm>
          <a:prstGeom prst="rect">
            <a:avLst/>
          </a:prstGeom>
        </p:spPr>
      </p:pic>
    </p:spTree>
    <p:extLst>
      <p:ext uri="{BB962C8B-B14F-4D97-AF65-F5344CB8AC3E}">
        <p14:creationId xmlns:p14="http://schemas.microsoft.com/office/powerpoint/2010/main" val="3690493784"/>
      </p:ext>
    </p:extLst>
  </p:cSld>
  <p:clrMap bg1="lt1" tx1="dk1" bg2="lt2" tx2="dk2" accent1="accent1" accent2="accent2" accent3="accent3" accent4="accent4" accent5="accent5" accent6="accent6" hlink="hlink" folHlink="folHlink"/>
  <p:sldLayoutIdLst>
    <p:sldLayoutId id="2147483715" r:id="rId1"/>
  </p:sldLayoutIdLst>
  <p:txStyles>
    <p:titleStyle>
      <a:lvl1pPr algn="l" defTabSz="3291840" rtl="0" eaLnBrk="1" latinLnBrk="0" hangingPunct="1">
        <a:lnSpc>
          <a:spcPct val="90000"/>
        </a:lnSpc>
        <a:spcBef>
          <a:spcPct val="0"/>
        </a:spcBef>
        <a:buNone/>
        <a:defRPr sz="8000" b="0" kern="1200">
          <a:solidFill>
            <a:schemeClr val="tx1"/>
          </a:solidFill>
          <a:latin typeface="Calibri" panose="020F0502020204030204" pitchFamily="34" charset="0"/>
          <a:ea typeface="+mj-ea"/>
          <a:cs typeface="Calibri" panose="020F0502020204030204" pitchFamily="34" charset="0"/>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800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660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54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480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480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kgohil3202@conestogac.on.ca" TargetMode="External"/><Relationship Id="rId3" Type="http://schemas.openxmlformats.org/officeDocument/2006/relationships/image" Target="../media/image4.PNG"/><Relationship Id="rId7" Type="http://schemas.openxmlformats.org/officeDocument/2006/relationships/hyperlink" Target="mailto:santhoshguptha95@gmail.com"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9.png"/><Relationship Id="rId5" Type="http://schemas.openxmlformats.org/officeDocument/2006/relationships/image" Target="../media/image6.png"/><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hyperlink" Target="mailto:sdargula4702@conestogac.on.ca"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ext Box 122"/>
          <p:cNvSpPr txBox="1">
            <a:spLocks noChangeArrowheads="1"/>
          </p:cNvSpPr>
          <p:nvPr/>
        </p:nvSpPr>
        <p:spPr bwMode="auto">
          <a:xfrm>
            <a:off x="8300112" y="-52596"/>
            <a:ext cx="27432000" cy="4016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37" tIns="342842" rIns="137137" bIns="342842" anchor="ctr" anchorCtr="0">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algn="ctr" eaLnBrk="1" hangingPunct="1"/>
            <a:r>
              <a:rPr lang="en-US" sz="7200" b="1" dirty="0">
                <a:solidFill>
                  <a:schemeClr val="bg1"/>
                </a:solidFill>
                <a:latin typeface="Times New Roman" panose="02020603050405020304" pitchFamily="18" charset="0"/>
                <a:cs typeface="Times New Roman" panose="02020603050405020304" pitchFamily="18" charset="0"/>
              </a:rPr>
              <a:t>PERSONAL ASSISTANT ROVER</a:t>
            </a:r>
          </a:p>
          <a:p>
            <a:pPr algn="ctr" eaLnBrk="1" hangingPunct="1"/>
            <a:r>
              <a:rPr lang="en-US" sz="7200" b="1" dirty="0">
                <a:solidFill>
                  <a:schemeClr val="bg1"/>
                </a:solidFill>
                <a:latin typeface="Times New Roman" panose="02020603050405020304" pitchFamily="18" charset="0"/>
                <a:cs typeface="Times New Roman" panose="02020603050405020304" pitchFamily="18" charset="0"/>
              </a:rPr>
              <a:t>(CHITTI)</a:t>
            </a:r>
          </a:p>
          <a:p>
            <a:pPr algn="ctr" eaLnBrk="1" hangingPunct="1"/>
            <a:endParaRPr lang="en-US" sz="7200" b="1" dirty="0">
              <a:solidFill>
                <a:schemeClr val="bg1"/>
              </a:solidFill>
              <a:latin typeface="Times New Roman" panose="02020603050405020304" pitchFamily="18" charset="0"/>
              <a:cs typeface="Times New Roman" panose="02020603050405020304" pitchFamily="18" charset="0"/>
            </a:endParaRPr>
          </a:p>
        </p:txBody>
      </p:sp>
      <p:sp>
        <p:nvSpPr>
          <p:cNvPr id="5" name="Text Box 123"/>
          <p:cNvSpPr txBox="1">
            <a:spLocks noChangeArrowheads="1"/>
          </p:cNvSpPr>
          <p:nvPr/>
        </p:nvSpPr>
        <p:spPr bwMode="auto">
          <a:xfrm>
            <a:off x="8416491" y="2869993"/>
            <a:ext cx="27432000" cy="1343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37" tIns="137137" rIns="137137" bIns="137137" anchor="ctr" anchorCtr="0"/>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algn="ctr" eaLnBrk="1" hangingPunct="1"/>
            <a:r>
              <a:rPr lang="en-US" sz="9600" baseline="30000" dirty="0">
                <a:solidFill>
                  <a:schemeClr val="bg1"/>
                </a:solidFill>
                <a:latin typeface="Times New Roman" panose="02020603050405020304" pitchFamily="18" charset="0"/>
                <a:cs typeface="Times New Roman" panose="02020603050405020304" pitchFamily="18" charset="0"/>
              </a:rPr>
              <a:t>EMBEDDED SYSTEM DEVELOPMENT</a:t>
            </a:r>
            <a:endParaRPr lang="en-US" sz="6600" baseline="30000" dirty="0">
              <a:solidFill>
                <a:schemeClr val="bg1"/>
              </a:solidFill>
              <a:latin typeface="+mn-lt"/>
            </a:endParaRPr>
          </a:p>
          <a:p>
            <a:pPr algn="ctr" eaLnBrk="1" hangingPunct="1"/>
            <a:endParaRPr lang="en-US" sz="4000" dirty="0">
              <a:solidFill>
                <a:schemeClr val="bg1"/>
              </a:solidFill>
              <a:latin typeface="Times New Roman" panose="02020603050405020304" pitchFamily="18" charset="0"/>
              <a:cs typeface="Times New Roman" panose="02020603050405020304" pitchFamily="18" charset="0"/>
            </a:endParaRPr>
          </a:p>
        </p:txBody>
      </p:sp>
      <p:sp>
        <p:nvSpPr>
          <p:cNvPr id="10" name="Text Box 189"/>
          <p:cNvSpPr txBox="1">
            <a:spLocks noChangeArrowheads="1"/>
          </p:cNvSpPr>
          <p:nvPr/>
        </p:nvSpPr>
        <p:spPr bwMode="auto">
          <a:xfrm>
            <a:off x="1463040" y="5486400"/>
            <a:ext cx="13167360" cy="8648475"/>
          </a:xfrm>
          <a:prstGeom prst="rect">
            <a:avLst/>
          </a:prstGeom>
          <a:solidFill>
            <a:schemeClr val="bg1"/>
          </a:solidFill>
          <a:ln w="12700">
            <a:solidFill>
              <a:schemeClr val="accent1">
                <a:lumMod val="75000"/>
              </a:schemeClr>
            </a:solidFill>
          </a:ln>
          <a:effectLst/>
        </p:spPr>
        <p:txBody>
          <a:bodyPr lIns="137137" tIns="137137" rIns="137137" bIns="137137">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algn="just" eaLnBrk="1" hangingPunct="1"/>
            <a:endParaRPr lang="en-CA" sz="4400" dirty="0">
              <a:latin typeface="Times New Roman" panose="02020603050405020304" pitchFamily="18" charset="0"/>
              <a:cs typeface="Times New Roman" panose="02020603050405020304" pitchFamily="18" charset="0"/>
            </a:endParaRPr>
          </a:p>
          <a:p>
            <a:pPr algn="just" eaLnBrk="1" hangingPunct="1"/>
            <a:r>
              <a:rPr lang="en-CA" sz="4400" dirty="0">
                <a:latin typeface="Times New Roman" panose="02020603050405020304" pitchFamily="18" charset="0"/>
                <a:cs typeface="Times New Roman" panose="02020603050405020304" pitchFamily="18" charset="0"/>
              </a:rPr>
              <a:t>We are going to build a Personal Assistant Rover which will grab the object from the predefined location and bring back to the user. There will be three Arduino boards used, one is Arduino Mega, Arduino Uno and Arduino Nano. The Mega will be connected to the rover and the Uno is used to send the signals for the motors, arm and the speech commands wirelessly to the rover. People like physically challenged, bedridden can take advantage of this rover. Also, it would be helpful for the factory people for some daily routine work.</a:t>
            </a:r>
            <a:endParaRPr lang="en-US" sz="6000" dirty="0">
              <a:latin typeface="Times New Roman" panose="02020603050405020304" pitchFamily="18" charset="0"/>
              <a:cs typeface="Times New Roman" panose="02020603050405020304" pitchFamily="18" charset="0"/>
            </a:endParaRPr>
          </a:p>
          <a:p>
            <a:pPr algn="just" eaLnBrk="1" hangingPunct="1"/>
            <a:endParaRPr lang="en-US" sz="6000" dirty="0">
              <a:latin typeface="Times New Roman" panose="02020603050405020304" pitchFamily="18" charset="0"/>
              <a:cs typeface="Times New Roman" panose="02020603050405020304" pitchFamily="18" charset="0"/>
            </a:endParaRPr>
          </a:p>
        </p:txBody>
      </p:sp>
      <p:sp>
        <p:nvSpPr>
          <p:cNvPr id="32" name="Rectangle 31"/>
          <p:cNvSpPr/>
          <p:nvPr/>
        </p:nvSpPr>
        <p:spPr>
          <a:xfrm>
            <a:off x="1463040" y="4754880"/>
            <a:ext cx="13167360" cy="731520"/>
          </a:xfrm>
          <a:prstGeom prst="rect">
            <a:avLst/>
          </a:prstGeom>
          <a:solidFill>
            <a:schemeClr val="accent1">
              <a:lumMod val="75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6000" b="1" dirty="0">
                <a:solidFill>
                  <a:schemeClr val="bg1"/>
                </a:solidFill>
                <a:latin typeface="Times New Roman" panose="02020603050405020304" pitchFamily="18" charset="0"/>
                <a:cs typeface="Times New Roman" panose="02020603050405020304" pitchFamily="18" charset="0"/>
              </a:rPr>
              <a:t>ABSTRACT</a:t>
            </a:r>
            <a:endParaRPr lang="en-US" sz="4800" b="1" dirty="0">
              <a:solidFill>
                <a:schemeClr val="bg1"/>
              </a:solidFill>
              <a:latin typeface="Times New Roman" panose="02020603050405020304" pitchFamily="18" charset="0"/>
              <a:cs typeface="Times New Roman" panose="02020603050405020304" pitchFamily="18" charset="0"/>
            </a:endParaRPr>
          </a:p>
        </p:txBody>
      </p:sp>
      <p:sp>
        <p:nvSpPr>
          <p:cNvPr id="33" name="Rectangle 32"/>
          <p:cNvSpPr/>
          <p:nvPr/>
        </p:nvSpPr>
        <p:spPr>
          <a:xfrm>
            <a:off x="1463040" y="14549041"/>
            <a:ext cx="13167360" cy="731520"/>
          </a:xfrm>
          <a:prstGeom prst="rect">
            <a:avLst/>
          </a:prstGeom>
          <a:solidFill>
            <a:schemeClr val="accent1">
              <a:lumMod val="75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6000" b="1" dirty="0">
                <a:solidFill>
                  <a:schemeClr val="bg1"/>
                </a:solidFill>
                <a:latin typeface="Times New Roman" panose="02020603050405020304" pitchFamily="18" charset="0"/>
                <a:cs typeface="Times New Roman" panose="02020603050405020304" pitchFamily="18" charset="0"/>
              </a:rPr>
              <a:t>DETAILED INFORMATION</a:t>
            </a:r>
            <a:endParaRPr lang="en-US" sz="4400" b="1" dirty="0">
              <a:solidFill>
                <a:schemeClr val="bg1"/>
              </a:solidFill>
              <a:latin typeface="Times New Roman" panose="02020603050405020304" pitchFamily="18" charset="0"/>
              <a:cs typeface="Times New Roman" panose="02020603050405020304" pitchFamily="18" charset="0"/>
            </a:endParaRPr>
          </a:p>
        </p:txBody>
      </p:sp>
      <p:sp>
        <p:nvSpPr>
          <p:cNvPr id="13" name="Text Box 192"/>
          <p:cNvSpPr txBox="1">
            <a:spLocks noChangeArrowheads="1"/>
          </p:cNvSpPr>
          <p:nvPr/>
        </p:nvSpPr>
        <p:spPr bwMode="auto">
          <a:xfrm>
            <a:off x="15507539" y="13549953"/>
            <a:ext cx="13167360" cy="19235989"/>
          </a:xfrm>
          <a:prstGeom prst="rect">
            <a:avLst/>
          </a:prstGeom>
          <a:solidFill>
            <a:schemeClr val="bg1"/>
          </a:solidFill>
          <a:ln w="12700">
            <a:solidFill>
              <a:schemeClr val="accent1">
                <a:lumMod val="75000"/>
              </a:schemeClr>
            </a:solidFill>
          </a:ln>
          <a:effectLst/>
        </p:spPr>
        <p:txBody>
          <a:bodyPr wrap="square" lIns="137137" tIns="137137" rIns="137137" bIns="137137">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marL="457200" indent="-457200" algn="just" eaLnBrk="1" hangingPunct="1">
              <a:buFont typeface="Arial" panose="020B0604020202020204" pitchFamily="34" charset="0"/>
              <a:buChar char="•"/>
            </a:pPr>
            <a:r>
              <a:rPr lang="en-US" sz="4400" dirty="0">
                <a:latin typeface="Times New Roman" panose="02020603050405020304" pitchFamily="18" charset="0"/>
                <a:cs typeface="Times New Roman" panose="02020603050405020304" pitchFamily="18" charset="0"/>
              </a:rPr>
              <a:t>A clear idea of the concept that fits to the real world problems have been developed.</a:t>
            </a:r>
          </a:p>
          <a:p>
            <a:pPr marL="457200" indent="-457200" algn="just" eaLnBrk="1" hangingPunct="1">
              <a:buFont typeface="Arial" panose="020B0604020202020204" pitchFamily="34" charset="0"/>
              <a:buChar char="•"/>
            </a:pPr>
            <a:r>
              <a:rPr lang="en-US" sz="4400" dirty="0">
                <a:latin typeface="Times New Roman" panose="02020603050405020304" pitchFamily="18" charset="0"/>
                <a:cs typeface="Times New Roman" panose="02020603050405020304" pitchFamily="18" charset="0"/>
              </a:rPr>
              <a:t>Collection of components have been done as planned.</a:t>
            </a:r>
          </a:p>
          <a:p>
            <a:pPr marL="457200" indent="-457200" algn="just" eaLnBrk="1" hangingPunct="1">
              <a:buFont typeface="Arial" panose="020B0604020202020204" pitchFamily="34" charset="0"/>
              <a:buChar char="•"/>
            </a:pPr>
            <a:r>
              <a:rPr lang="en-US" sz="4400" dirty="0">
                <a:latin typeface="Times New Roman" panose="02020603050405020304" pitchFamily="18" charset="0"/>
                <a:cs typeface="Times New Roman" panose="02020603050405020304" pitchFamily="18" charset="0"/>
              </a:rPr>
              <a:t>Separate software patches have been created for testing every single components.</a:t>
            </a:r>
          </a:p>
          <a:p>
            <a:pPr marL="457200" indent="-457200" algn="just" eaLnBrk="1" hangingPunct="1">
              <a:buFont typeface="Arial" panose="020B0604020202020204" pitchFamily="34" charset="0"/>
              <a:buChar char="•"/>
            </a:pPr>
            <a:r>
              <a:rPr lang="en-US" sz="4400" dirty="0">
                <a:latin typeface="Times New Roman" panose="02020603050405020304" pitchFamily="18" charset="0"/>
                <a:cs typeface="Times New Roman" panose="02020603050405020304" pitchFamily="18" charset="0"/>
              </a:rPr>
              <a:t>We interfaced the components accordingly.</a:t>
            </a:r>
          </a:p>
          <a:p>
            <a:pPr marL="457200" indent="-457200" algn="just" eaLnBrk="1" hangingPunct="1">
              <a:buFont typeface="Arial" panose="020B0604020202020204" pitchFamily="34" charset="0"/>
              <a:buChar char="•"/>
            </a:pPr>
            <a:r>
              <a:rPr lang="en-US" sz="4400" dirty="0">
                <a:latin typeface="Times New Roman" panose="02020603050405020304" pitchFamily="18" charset="0"/>
                <a:cs typeface="Times New Roman" panose="02020603050405020304" pitchFamily="18" charset="0"/>
              </a:rPr>
              <a:t>We went through lot of troubles through out the process and fixed the same after gathering necessary information.</a:t>
            </a:r>
          </a:p>
          <a:p>
            <a:pPr marL="457200" indent="-457200" algn="just" eaLnBrk="1" hangingPunct="1">
              <a:buFont typeface="Arial" panose="020B0604020202020204" pitchFamily="34" charset="0"/>
              <a:buChar char="•"/>
            </a:pPr>
            <a:r>
              <a:rPr lang="en-US" sz="4400" dirty="0">
                <a:latin typeface="Times New Roman" panose="02020603050405020304" pitchFamily="18" charset="0"/>
                <a:cs typeface="Times New Roman" panose="02020603050405020304" pitchFamily="18" charset="0"/>
              </a:rPr>
              <a:t>We achieved decent results and created a solution for operating the rover in manual mode and autonomous mode.</a:t>
            </a:r>
          </a:p>
          <a:p>
            <a:pPr marL="457200" indent="-457200" algn="just" eaLnBrk="1" hangingPunct="1">
              <a:buFont typeface="Arial" panose="020B0604020202020204" pitchFamily="34" charset="0"/>
              <a:buChar char="•"/>
            </a:pPr>
            <a:r>
              <a:rPr lang="en-US" sz="4400" dirty="0">
                <a:latin typeface="Times New Roman" panose="02020603050405020304" pitchFamily="18" charset="0"/>
                <a:cs typeface="Times New Roman" panose="02020603050405020304" pitchFamily="18" charset="0"/>
              </a:rPr>
              <a:t>We faced a power consumption issue on switching the modes. </a:t>
            </a:r>
          </a:p>
          <a:p>
            <a:pPr algn="just" eaLnBrk="1" hangingPunct="1"/>
            <a:endParaRPr lang="en-US" sz="4400" dirty="0">
              <a:latin typeface="Times New Roman" panose="02020603050405020304" pitchFamily="18" charset="0"/>
              <a:cs typeface="Times New Roman" panose="02020603050405020304" pitchFamily="18" charset="0"/>
            </a:endParaRPr>
          </a:p>
          <a:p>
            <a:pPr algn="just" eaLnBrk="1" hangingPunct="1"/>
            <a:endParaRPr lang="en-US" sz="4400" dirty="0">
              <a:latin typeface="Times New Roman" panose="02020603050405020304" pitchFamily="18" charset="0"/>
              <a:cs typeface="Times New Roman" panose="02020603050405020304" pitchFamily="18" charset="0"/>
            </a:endParaRPr>
          </a:p>
          <a:p>
            <a:pPr algn="just" eaLnBrk="1" hangingPunct="1"/>
            <a:endParaRPr lang="en-US" sz="4400" dirty="0">
              <a:latin typeface="Times New Roman" panose="02020603050405020304" pitchFamily="18" charset="0"/>
              <a:cs typeface="Times New Roman" panose="02020603050405020304" pitchFamily="18" charset="0"/>
            </a:endParaRPr>
          </a:p>
          <a:p>
            <a:pPr algn="just" eaLnBrk="1" hangingPunct="1"/>
            <a:endParaRPr lang="en-US" sz="4400" dirty="0">
              <a:latin typeface="Times New Roman" panose="02020603050405020304" pitchFamily="18" charset="0"/>
              <a:cs typeface="Times New Roman" panose="02020603050405020304" pitchFamily="18" charset="0"/>
            </a:endParaRPr>
          </a:p>
          <a:p>
            <a:pPr algn="just" eaLnBrk="1" hangingPunct="1"/>
            <a:endParaRPr lang="en-US" sz="4400" dirty="0">
              <a:latin typeface="Times New Roman" panose="02020603050405020304" pitchFamily="18" charset="0"/>
              <a:cs typeface="Times New Roman" panose="02020603050405020304" pitchFamily="18" charset="0"/>
            </a:endParaRPr>
          </a:p>
          <a:p>
            <a:pPr algn="just" eaLnBrk="1" hangingPunct="1"/>
            <a:endParaRPr lang="en-US" sz="4400" dirty="0">
              <a:latin typeface="Times New Roman" panose="02020603050405020304" pitchFamily="18" charset="0"/>
              <a:cs typeface="Times New Roman" panose="02020603050405020304" pitchFamily="18" charset="0"/>
            </a:endParaRPr>
          </a:p>
          <a:p>
            <a:pPr algn="just" eaLnBrk="1" hangingPunct="1"/>
            <a:endParaRPr lang="en-US" sz="4400" dirty="0">
              <a:latin typeface="Times New Roman" panose="02020603050405020304" pitchFamily="18" charset="0"/>
              <a:cs typeface="Times New Roman" panose="02020603050405020304" pitchFamily="18" charset="0"/>
            </a:endParaRPr>
          </a:p>
          <a:p>
            <a:pPr algn="just" eaLnBrk="1" hangingPunct="1"/>
            <a:endParaRPr lang="en-US" sz="4400" dirty="0">
              <a:latin typeface="Times New Roman" panose="02020603050405020304" pitchFamily="18" charset="0"/>
              <a:cs typeface="Times New Roman" panose="02020603050405020304" pitchFamily="18" charset="0"/>
            </a:endParaRPr>
          </a:p>
          <a:p>
            <a:pPr algn="just" eaLnBrk="1" hangingPunct="1"/>
            <a:endParaRPr lang="en-US" sz="4400" dirty="0">
              <a:latin typeface="Times New Roman" panose="02020603050405020304" pitchFamily="18" charset="0"/>
              <a:cs typeface="Times New Roman" panose="02020603050405020304" pitchFamily="18" charset="0"/>
            </a:endParaRPr>
          </a:p>
          <a:p>
            <a:pPr algn="just" eaLnBrk="1" hangingPunct="1"/>
            <a:endParaRPr lang="en-US" sz="4400" dirty="0">
              <a:latin typeface="Times New Roman" panose="02020603050405020304" pitchFamily="18" charset="0"/>
              <a:cs typeface="Times New Roman" panose="02020603050405020304" pitchFamily="18" charset="0"/>
            </a:endParaRPr>
          </a:p>
          <a:p>
            <a:pPr algn="just" eaLnBrk="1" hangingPunct="1"/>
            <a:endParaRPr lang="en-US" sz="4400" dirty="0">
              <a:latin typeface="Times New Roman" panose="02020603050405020304" pitchFamily="18" charset="0"/>
              <a:cs typeface="Times New Roman" panose="02020603050405020304" pitchFamily="18" charset="0"/>
            </a:endParaRPr>
          </a:p>
          <a:p>
            <a:pPr algn="just" eaLnBrk="1" hangingPunct="1"/>
            <a:endParaRPr lang="en-US" sz="4400" dirty="0">
              <a:latin typeface="Times New Roman" panose="02020603050405020304" pitchFamily="18" charset="0"/>
              <a:cs typeface="Times New Roman" panose="02020603050405020304" pitchFamily="18" charset="0"/>
            </a:endParaRPr>
          </a:p>
          <a:p>
            <a:pPr algn="just" eaLnBrk="1" hangingPunct="1"/>
            <a:endParaRPr lang="en-US" sz="4400" dirty="0">
              <a:latin typeface="Times New Roman" panose="02020603050405020304" pitchFamily="18" charset="0"/>
              <a:cs typeface="Times New Roman" panose="02020603050405020304" pitchFamily="18" charset="0"/>
            </a:endParaRPr>
          </a:p>
          <a:p>
            <a:pPr algn="just" eaLnBrk="1" hangingPunct="1"/>
            <a:endParaRPr lang="en-US" sz="4400" dirty="0">
              <a:latin typeface="Times New Roman" panose="02020603050405020304" pitchFamily="18" charset="0"/>
              <a:cs typeface="Times New Roman" panose="02020603050405020304" pitchFamily="18" charset="0"/>
            </a:endParaRPr>
          </a:p>
        </p:txBody>
      </p:sp>
      <p:sp>
        <p:nvSpPr>
          <p:cNvPr id="34" name="Rectangle 33"/>
          <p:cNvSpPr/>
          <p:nvPr/>
        </p:nvSpPr>
        <p:spPr>
          <a:xfrm>
            <a:off x="15443188" y="12873259"/>
            <a:ext cx="13296061" cy="676694"/>
          </a:xfrm>
          <a:prstGeom prst="rect">
            <a:avLst/>
          </a:prstGeom>
          <a:solidFill>
            <a:schemeClr val="accent1">
              <a:lumMod val="75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6000" b="1" dirty="0">
                <a:solidFill>
                  <a:schemeClr val="bg1"/>
                </a:solidFill>
                <a:latin typeface="Times New Roman" panose="02020603050405020304" pitchFamily="18" charset="0"/>
                <a:cs typeface="Times New Roman" panose="02020603050405020304" pitchFamily="18" charset="0"/>
              </a:rPr>
              <a:t>RESULTS</a:t>
            </a:r>
            <a:endParaRPr lang="en-US" sz="4400" b="1" dirty="0">
              <a:solidFill>
                <a:schemeClr val="bg1"/>
              </a:solidFill>
              <a:latin typeface="Times New Roman" panose="02020603050405020304" pitchFamily="18" charset="0"/>
              <a:cs typeface="Times New Roman" panose="02020603050405020304" pitchFamily="18" charset="0"/>
            </a:endParaRPr>
          </a:p>
        </p:txBody>
      </p:sp>
      <p:sp>
        <p:nvSpPr>
          <p:cNvPr id="12" name="Text Box 191"/>
          <p:cNvSpPr txBox="1">
            <a:spLocks noChangeArrowheads="1"/>
          </p:cNvSpPr>
          <p:nvPr/>
        </p:nvSpPr>
        <p:spPr bwMode="auto">
          <a:xfrm>
            <a:off x="29124369" y="11889671"/>
            <a:ext cx="13167360" cy="2308278"/>
          </a:xfrm>
          <a:prstGeom prst="rect">
            <a:avLst/>
          </a:prstGeom>
          <a:solidFill>
            <a:schemeClr val="bg1"/>
          </a:solidFill>
          <a:ln w="12700">
            <a:solidFill>
              <a:schemeClr val="accent1">
                <a:lumMod val="75000"/>
              </a:schemeClr>
            </a:solidFill>
          </a:ln>
          <a:effectLst/>
        </p:spPr>
        <p:txBody>
          <a:bodyPr lIns="137137" tIns="137137" rIns="137137" bIns="137137">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marL="457200" indent="-457200" eaLnBrk="1" hangingPunct="1">
              <a:buFont typeface="Arial" panose="020B0604020202020204" pitchFamily="34" charset="0"/>
              <a:buChar char="•"/>
            </a:pPr>
            <a:r>
              <a:rPr lang="en-US" sz="4400" dirty="0">
                <a:latin typeface="Times New Roman" panose="02020603050405020304" pitchFamily="18" charset="0"/>
                <a:cs typeface="Times New Roman" panose="02020603050405020304" pitchFamily="18" charset="0"/>
              </a:rPr>
              <a:t>Since there were power issues when interfacing the camera, this part should given more time in future.</a:t>
            </a:r>
          </a:p>
          <a:p>
            <a:pPr marL="457200" indent="-457200" eaLnBrk="1" hangingPunct="1">
              <a:buFont typeface="Arial" panose="020B0604020202020204" pitchFamily="34" charset="0"/>
              <a:buChar char="•"/>
            </a:pPr>
            <a:r>
              <a:rPr lang="en-US" sz="4400" dirty="0">
                <a:latin typeface="Times New Roman" panose="02020603050405020304" pitchFamily="18" charset="0"/>
                <a:cs typeface="Times New Roman" panose="02020603050405020304" pitchFamily="18" charset="0"/>
              </a:rPr>
              <a:t>The circuit can be designed in PCB.</a:t>
            </a:r>
          </a:p>
        </p:txBody>
      </p:sp>
      <p:sp>
        <p:nvSpPr>
          <p:cNvPr id="35" name="Rectangle 34"/>
          <p:cNvSpPr/>
          <p:nvPr/>
        </p:nvSpPr>
        <p:spPr>
          <a:xfrm>
            <a:off x="29124369" y="11108856"/>
            <a:ext cx="13167360" cy="731520"/>
          </a:xfrm>
          <a:prstGeom prst="rect">
            <a:avLst/>
          </a:prstGeom>
          <a:solidFill>
            <a:schemeClr val="accent1">
              <a:lumMod val="75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6000" b="1" dirty="0">
                <a:solidFill>
                  <a:schemeClr val="bg1"/>
                </a:solidFill>
                <a:latin typeface="Times New Roman" panose="02020603050405020304" pitchFamily="18" charset="0"/>
                <a:cs typeface="Times New Roman" panose="02020603050405020304" pitchFamily="18" charset="0"/>
              </a:rPr>
              <a:t>FUTURE SCOPE</a:t>
            </a:r>
            <a:endParaRPr lang="en-US" sz="4400" b="1" dirty="0">
              <a:solidFill>
                <a:schemeClr val="bg1"/>
              </a:solidFill>
              <a:latin typeface="Times New Roman" panose="02020603050405020304" pitchFamily="18" charset="0"/>
              <a:cs typeface="Times New Roman" panose="02020603050405020304" pitchFamily="18" charset="0"/>
            </a:endParaRPr>
          </a:p>
        </p:txBody>
      </p:sp>
      <p:sp>
        <p:nvSpPr>
          <p:cNvPr id="14" name="Text Box 193"/>
          <p:cNvSpPr txBox="1">
            <a:spLocks noChangeArrowheads="1"/>
          </p:cNvSpPr>
          <p:nvPr/>
        </p:nvSpPr>
        <p:spPr bwMode="auto">
          <a:xfrm>
            <a:off x="29268821" y="5565819"/>
            <a:ext cx="13167360" cy="4339603"/>
          </a:xfrm>
          <a:prstGeom prst="rect">
            <a:avLst/>
          </a:prstGeom>
          <a:solidFill>
            <a:schemeClr val="bg1"/>
          </a:solidFill>
          <a:ln w="12700">
            <a:solidFill>
              <a:schemeClr val="accent1">
                <a:lumMod val="75000"/>
              </a:schemeClr>
            </a:solidFill>
          </a:ln>
          <a:effectLst/>
        </p:spPr>
        <p:txBody>
          <a:bodyPr lIns="137137" tIns="137137" rIns="137137" bIns="137137">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marL="457200" indent="-457200" algn="just" eaLnBrk="1" hangingPunct="1">
              <a:buFont typeface="Arial" panose="020B0604020202020204" pitchFamily="34" charset="0"/>
              <a:buChar char="•"/>
            </a:pPr>
            <a:r>
              <a:rPr lang="en-US" sz="4400" dirty="0">
                <a:latin typeface="Times New Roman" panose="02020603050405020304" pitchFamily="18" charset="0"/>
                <a:cs typeface="Times New Roman" panose="02020603050405020304" pitchFamily="18" charset="0"/>
              </a:rPr>
              <a:t>Our main goal was to make a rover to solve the real world problems economically.</a:t>
            </a:r>
          </a:p>
          <a:p>
            <a:pPr marL="457200" indent="-457200" algn="just" eaLnBrk="1" hangingPunct="1">
              <a:buFont typeface="Arial" panose="020B0604020202020204" pitchFamily="34" charset="0"/>
              <a:buChar char="•"/>
            </a:pPr>
            <a:r>
              <a:rPr lang="en-US" sz="4400" dirty="0">
                <a:latin typeface="Times New Roman" panose="02020603050405020304" pitchFamily="18" charset="0"/>
                <a:cs typeface="Times New Roman" panose="02020603050405020304" pitchFamily="18" charset="0"/>
              </a:rPr>
              <a:t>We came up with two modes to make things happen, both the modes are working fine independently.</a:t>
            </a:r>
          </a:p>
          <a:p>
            <a:pPr marL="457200" indent="-457200" algn="just" eaLnBrk="1" hangingPunct="1">
              <a:buFont typeface="Arial" panose="020B0604020202020204" pitchFamily="34" charset="0"/>
              <a:buChar char="•"/>
            </a:pPr>
            <a:r>
              <a:rPr lang="en-US" sz="4400" dirty="0">
                <a:latin typeface="Times New Roman" panose="02020603050405020304" pitchFamily="18" charset="0"/>
                <a:cs typeface="Times New Roman" panose="02020603050405020304" pitchFamily="18" charset="0"/>
              </a:rPr>
              <a:t>When we combined both the modes with switching control, it did not go well as expected.</a:t>
            </a:r>
          </a:p>
        </p:txBody>
      </p:sp>
      <p:sp>
        <p:nvSpPr>
          <p:cNvPr id="36" name="Rectangle 35"/>
          <p:cNvSpPr/>
          <p:nvPr/>
        </p:nvSpPr>
        <p:spPr>
          <a:xfrm>
            <a:off x="29268821" y="4884951"/>
            <a:ext cx="13167360" cy="731520"/>
          </a:xfrm>
          <a:prstGeom prst="rect">
            <a:avLst/>
          </a:prstGeom>
          <a:solidFill>
            <a:schemeClr val="accent1">
              <a:lumMod val="75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6000" b="1" dirty="0">
                <a:solidFill>
                  <a:schemeClr val="bg1"/>
                </a:solidFill>
                <a:latin typeface="Times New Roman" panose="02020603050405020304" pitchFamily="18" charset="0"/>
                <a:cs typeface="Times New Roman" panose="02020603050405020304" pitchFamily="18" charset="0"/>
              </a:rPr>
              <a:t>CONCLUSIONS</a:t>
            </a:r>
          </a:p>
        </p:txBody>
      </p:sp>
      <p:sp>
        <p:nvSpPr>
          <p:cNvPr id="11" name="Text Box 190"/>
          <p:cNvSpPr txBox="1">
            <a:spLocks noChangeArrowheads="1"/>
          </p:cNvSpPr>
          <p:nvPr/>
        </p:nvSpPr>
        <p:spPr bwMode="auto">
          <a:xfrm>
            <a:off x="1463040" y="15273502"/>
            <a:ext cx="13167360" cy="17512440"/>
          </a:xfrm>
          <a:prstGeom prst="rect">
            <a:avLst/>
          </a:prstGeom>
          <a:solidFill>
            <a:schemeClr val="bg1"/>
          </a:solidFill>
          <a:ln w="12700">
            <a:solidFill>
              <a:schemeClr val="accent1">
                <a:lumMod val="75000"/>
              </a:schemeClr>
            </a:solidFill>
          </a:ln>
          <a:effectLst/>
        </p:spPr>
        <p:txBody>
          <a:bodyPr lIns="137137" tIns="137137" rIns="137137" bIns="137137">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endParaRPr lang="en-US" sz="3200" dirty="0">
              <a:latin typeface="+mn-lt"/>
            </a:endParaRPr>
          </a:p>
          <a:p>
            <a:pPr eaLnBrk="1" hangingPunct="1"/>
            <a:endParaRPr lang="en-US" sz="3200" dirty="0">
              <a:latin typeface="+mn-lt"/>
            </a:endParaRPr>
          </a:p>
          <a:p>
            <a:pPr eaLnBrk="1" hangingPunct="1"/>
            <a:endParaRPr lang="en-US" sz="3200" dirty="0">
              <a:latin typeface="+mn-lt"/>
            </a:endParaRPr>
          </a:p>
          <a:p>
            <a:pPr eaLnBrk="1" hangingPunct="1"/>
            <a:endParaRPr lang="en-US" sz="3200" dirty="0">
              <a:latin typeface="+mn-lt"/>
            </a:endParaRPr>
          </a:p>
          <a:p>
            <a:pPr eaLnBrk="1" hangingPunct="1"/>
            <a:endParaRPr lang="en-US" sz="3200" dirty="0">
              <a:latin typeface="+mn-lt"/>
            </a:endParaRPr>
          </a:p>
          <a:p>
            <a:pPr eaLnBrk="1" hangingPunct="1"/>
            <a:endParaRPr lang="en-US" sz="3200" dirty="0">
              <a:latin typeface="+mn-lt"/>
            </a:endParaRPr>
          </a:p>
          <a:p>
            <a:pPr eaLnBrk="1" hangingPunct="1"/>
            <a:endParaRPr lang="en-US" sz="3200" dirty="0">
              <a:latin typeface="+mn-lt"/>
            </a:endParaRPr>
          </a:p>
          <a:p>
            <a:pPr eaLnBrk="1" hangingPunct="1"/>
            <a:endParaRPr lang="en-US" sz="3200" dirty="0">
              <a:latin typeface="+mn-lt"/>
            </a:endParaRPr>
          </a:p>
          <a:p>
            <a:pPr eaLnBrk="1" hangingPunct="1"/>
            <a:endParaRPr lang="en-US" sz="3200" dirty="0">
              <a:latin typeface="+mn-lt"/>
            </a:endParaRPr>
          </a:p>
          <a:p>
            <a:pPr eaLnBrk="1" hangingPunct="1"/>
            <a:endParaRPr lang="en-US" sz="3200" dirty="0">
              <a:latin typeface="+mn-lt"/>
            </a:endParaRPr>
          </a:p>
          <a:p>
            <a:pPr eaLnBrk="1" hangingPunct="1"/>
            <a:endParaRPr lang="en-US" sz="3200" dirty="0">
              <a:latin typeface="+mn-lt"/>
            </a:endParaRPr>
          </a:p>
          <a:p>
            <a:pPr eaLnBrk="1" hangingPunct="1"/>
            <a:endParaRPr lang="en-US" sz="3200" dirty="0">
              <a:latin typeface="+mn-lt"/>
            </a:endParaRPr>
          </a:p>
          <a:p>
            <a:pPr eaLnBrk="1" hangingPunct="1"/>
            <a:endParaRPr lang="en-US" sz="3200" dirty="0">
              <a:latin typeface="+mn-lt"/>
            </a:endParaRPr>
          </a:p>
          <a:p>
            <a:pPr eaLnBrk="1" hangingPunct="1"/>
            <a:endParaRPr lang="en-US" sz="3200" dirty="0">
              <a:latin typeface="+mn-lt"/>
            </a:endParaRPr>
          </a:p>
          <a:p>
            <a:pPr eaLnBrk="1" hangingPunct="1"/>
            <a:endParaRPr lang="en-US" sz="3200" dirty="0">
              <a:latin typeface="+mn-lt"/>
            </a:endParaRPr>
          </a:p>
          <a:p>
            <a:pPr eaLnBrk="1" hangingPunct="1"/>
            <a:endParaRPr lang="en-US" sz="3200" dirty="0">
              <a:latin typeface="+mn-lt"/>
            </a:endParaRPr>
          </a:p>
          <a:p>
            <a:pPr eaLnBrk="1" hangingPunct="1"/>
            <a:endParaRPr lang="en-US" sz="3200" dirty="0">
              <a:latin typeface="+mn-lt"/>
            </a:endParaRPr>
          </a:p>
          <a:p>
            <a:pPr eaLnBrk="1" hangingPunct="1"/>
            <a:endParaRPr lang="en-US" sz="3200" dirty="0">
              <a:latin typeface="+mn-lt"/>
            </a:endParaRPr>
          </a:p>
          <a:p>
            <a:pPr eaLnBrk="1" hangingPunct="1"/>
            <a:endParaRPr lang="en-US" sz="3200" dirty="0">
              <a:latin typeface="+mn-lt"/>
            </a:endParaRPr>
          </a:p>
          <a:p>
            <a:pPr eaLnBrk="1" hangingPunct="1"/>
            <a:endParaRPr lang="en-US" sz="3200" dirty="0">
              <a:latin typeface="+mn-lt"/>
            </a:endParaRPr>
          </a:p>
          <a:p>
            <a:pPr eaLnBrk="1" hangingPunct="1"/>
            <a:endParaRPr lang="en-US" sz="3200" dirty="0">
              <a:latin typeface="+mn-lt"/>
            </a:endParaRPr>
          </a:p>
          <a:p>
            <a:pPr eaLnBrk="1" hangingPunct="1"/>
            <a:endParaRPr lang="en-US" sz="3200" dirty="0">
              <a:latin typeface="+mn-lt"/>
            </a:endParaRPr>
          </a:p>
          <a:p>
            <a:pPr eaLnBrk="1" hangingPunct="1"/>
            <a:endParaRPr lang="en-US" sz="3200" dirty="0">
              <a:latin typeface="+mn-lt"/>
            </a:endParaRPr>
          </a:p>
          <a:p>
            <a:pPr eaLnBrk="1" hangingPunct="1"/>
            <a:endParaRPr lang="en-US" sz="3200" dirty="0">
              <a:latin typeface="+mn-lt"/>
            </a:endParaRPr>
          </a:p>
          <a:p>
            <a:pPr eaLnBrk="1" hangingPunct="1"/>
            <a:endParaRPr lang="en-US" sz="3200" dirty="0">
              <a:latin typeface="+mn-lt"/>
            </a:endParaRPr>
          </a:p>
          <a:p>
            <a:pPr eaLnBrk="1" hangingPunct="1"/>
            <a:endParaRPr lang="en-US" sz="3200" dirty="0">
              <a:latin typeface="+mn-lt"/>
            </a:endParaRPr>
          </a:p>
          <a:p>
            <a:pPr eaLnBrk="1" hangingPunct="1"/>
            <a:endParaRPr lang="en-US" sz="3200" dirty="0">
              <a:latin typeface="+mn-lt"/>
            </a:endParaRPr>
          </a:p>
          <a:p>
            <a:pPr eaLnBrk="1" hangingPunct="1"/>
            <a:endParaRPr lang="en-US" sz="3200" dirty="0">
              <a:latin typeface="+mn-lt"/>
            </a:endParaRPr>
          </a:p>
          <a:p>
            <a:pPr eaLnBrk="1" hangingPunct="1"/>
            <a:endParaRPr lang="en-US" sz="3200" dirty="0">
              <a:latin typeface="+mn-lt"/>
            </a:endParaRPr>
          </a:p>
          <a:p>
            <a:pPr eaLnBrk="1" hangingPunct="1"/>
            <a:endParaRPr lang="en-US" sz="3200" dirty="0">
              <a:latin typeface="+mn-lt"/>
            </a:endParaRPr>
          </a:p>
          <a:p>
            <a:pPr eaLnBrk="1" hangingPunct="1"/>
            <a:endParaRPr lang="en-US" sz="3200" dirty="0">
              <a:latin typeface="+mn-lt"/>
            </a:endParaRPr>
          </a:p>
          <a:p>
            <a:pPr eaLnBrk="1" hangingPunct="1"/>
            <a:endParaRPr lang="en-US" sz="3200" dirty="0">
              <a:latin typeface="+mn-lt"/>
            </a:endParaRPr>
          </a:p>
          <a:p>
            <a:pPr eaLnBrk="1" hangingPunct="1"/>
            <a:endParaRPr lang="en-US" sz="3200" dirty="0">
              <a:latin typeface="+mn-lt"/>
            </a:endParaRPr>
          </a:p>
          <a:p>
            <a:pPr eaLnBrk="1" hangingPunct="1"/>
            <a:endParaRPr lang="en-US" sz="3200" dirty="0">
              <a:latin typeface="+mn-lt"/>
            </a:endParaRPr>
          </a:p>
          <a:p>
            <a:pPr eaLnBrk="1" hangingPunct="1"/>
            <a:endParaRPr lang="en-US" sz="3200" dirty="0">
              <a:latin typeface="+mn-lt"/>
            </a:endParaRPr>
          </a:p>
        </p:txBody>
      </p:sp>
      <p:pic>
        <p:nvPicPr>
          <p:cNvPr id="3" name="Picture 2">
            <a:extLst>
              <a:ext uri="{FF2B5EF4-FFF2-40B4-BE49-F238E27FC236}">
                <a16:creationId xmlns:a16="http://schemas.microsoft.com/office/drawing/2014/main" id="{018EB52E-7D34-41C9-B2FE-B5D3C602E5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49" y="0"/>
            <a:ext cx="5485097" cy="404913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pic>
        <p:nvPicPr>
          <p:cNvPr id="8" name="Picture 7">
            <a:extLst>
              <a:ext uri="{FF2B5EF4-FFF2-40B4-BE49-F238E27FC236}">
                <a16:creationId xmlns:a16="http://schemas.microsoft.com/office/drawing/2014/main" id="{F7FE0AA9-09D0-4121-AB52-B26E629A99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06049" y="54581"/>
            <a:ext cx="6098802" cy="4040876"/>
          </a:xfrm>
          <a:prstGeom prst="rect">
            <a:avLst/>
          </a:prstGeom>
        </p:spPr>
      </p:pic>
      <p:pic>
        <p:nvPicPr>
          <p:cNvPr id="29" name="Picture 28">
            <a:extLst>
              <a:ext uri="{FF2B5EF4-FFF2-40B4-BE49-F238E27FC236}">
                <a16:creationId xmlns:a16="http://schemas.microsoft.com/office/drawing/2014/main" id="{98EE8E17-5C61-4929-AFA7-15A27A271323}"/>
              </a:ext>
            </a:extLst>
          </p:cNvPr>
          <p:cNvPicPr>
            <a:picLocks noChangeAspect="1"/>
          </p:cNvPicPr>
          <p:nvPr/>
        </p:nvPicPr>
        <p:blipFill>
          <a:blip r:embed="rId4"/>
          <a:stretch>
            <a:fillRect/>
          </a:stretch>
        </p:blipFill>
        <p:spPr>
          <a:xfrm>
            <a:off x="1905001" y="15761486"/>
            <a:ext cx="12268200" cy="7002372"/>
          </a:xfrm>
          <a:prstGeom prst="rect">
            <a:avLst/>
          </a:prstGeom>
        </p:spPr>
      </p:pic>
      <p:pic>
        <p:nvPicPr>
          <p:cNvPr id="40" name="Picture 39">
            <a:extLst>
              <a:ext uri="{FF2B5EF4-FFF2-40B4-BE49-F238E27FC236}">
                <a16:creationId xmlns:a16="http://schemas.microsoft.com/office/drawing/2014/main" id="{99AC9812-3392-4FD3-ABC1-BFA3AF42E5F5}"/>
              </a:ext>
            </a:extLst>
          </p:cNvPr>
          <p:cNvPicPr>
            <a:picLocks noChangeAspect="1"/>
          </p:cNvPicPr>
          <p:nvPr/>
        </p:nvPicPr>
        <p:blipFill>
          <a:blip r:embed="rId5"/>
          <a:stretch>
            <a:fillRect/>
          </a:stretch>
        </p:blipFill>
        <p:spPr>
          <a:xfrm>
            <a:off x="1905000" y="23469600"/>
            <a:ext cx="12268200" cy="8610600"/>
          </a:xfrm>
          <a:prstGeom prst="rect">
            <a:avLst/>
          </a:prstGeom>
        </p:spPr>
      </p:pic>
      <p:cxnSp>
        <p:nvCxnSpPr>
          <p:cNvPr id="55" name="Straight Connector 54">
            <a:extLst>
              <a:ext uri="{FF2B5EF4-FFF2-40B4-BE49-F238E27FC236}">
                <a16:creationId xmlns:a16="http://schemas.microsoft.com/office/drawing/2014/main" id="{C393C311-A477-4EC6-B455-026595BE525F}"/>
              </a:ext>
            </a:extLst>
          </p:cNvPr>
          <p:cNvCxnSpPr/>
          <p:nvPr/>
        </p:nvCxnSpPr>
        <p:spPr>
          <a:xfrm>
            <a:off x="1463040" y="23251842"/>
            <a:ext cx="13167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27B18E5B-E660-4548-B2D9-F67EB5822B39}"/>
              </a:ext>
            </a:extLst>
          </p:cNvPr>
          <p:cNvPicPr>
            <a:picLocks noChangeAspect="1"/>
          </p:cNvPicPr>
          <p:nvPr/>
        </p:nvPicPr>
        <p:blipFill>
          <a:blip r:embed="rId6"/>
          <a:stretch>
            <a:fillRect/>
          </a:stretch>
        </p:blipFill>
        <p:spPr>
          <a:xfrm>
            <a:off x="15981072" y="23167947"/>
            <a:ext cx="12302837" cy="9561128"/>
          </a:xfrm>
          <a:prstGeom prst="rect">
            <a:avLst/>
          </a:prstGeom>
        </p:spPr>
      </p:pic>
      <p:sp>
        <p:nvSpPr>
          <p:cNvPr id="58" name="Rectangle 57">
            <a:extLst>
              <a:ext uri="{FF2B5EF4-FFF2-40B4-BE49-F238E27FC236}">
                <a16:creationId xmlns:a16="http://schemas.microsoft.com/office/drawing/2014/main" id="{9EABACB8-B8B9-4F46-BF4A-9A89784833C4}"/>
              </a:ext>
            </a:extLst>
          </p:cNvPr>
          <p:cNvSpPr/>
          <p:nvPr/>
        </p:nvSpPr>
        <p:spPr>
          <a:xfrm>
            <a:off x="15483476" y="4800600"/>
            <a:ext cx="13167360" cy="731520"/>
          </a:xfrm>
          <a:prstGeom prst="rect">
            <a:avLst/>
          </a:prstGeom>
          <a:solidFill>
            <a:schemeClr val="accent1">
              <a:lumMod val="75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6000" b="1" dirty="0">
                <a:solidFill>
                  <a:schemeClr val="bg1"/>
                </a:solidFill>
                <a:latin typeface="Times New Roman" panose="02020603050405020304" pitchFamily="18" charset="0"/>
                <a:cs typeface="Times New Roman" panose="02020603050405020304" pitchFamily="18" charset="0"/>
              </a:rPr>
              <a:t>FEATURES OF CHITTI</a:t>
            </a:r>
          </a:p>
        </p:txBody>
      </p:sp>
      <p:sp>
        <p:nvSpPr>
          <p:cNvPr id="59" name="Text Box 189">
            <a:extLst>
              <a:ext uri="{FF2B5EF4-FFF2-40B4-BE49-F238E27FC236}">
                <a16:creationId xmlns:a16="http://schemas.microsoft.com/office/drawing/2014/main" id="{D9A3AC08-A988-4DAD-8761-EB6492FC1396}"/>
              </a:ext>
            </a:extLst>
          </p:cNvPr>
          <p:cNvSpPr txBox="1">
            <a:spLocks noChangeArrowheads="1"/>
          </p:cNvSpPr>
          <p:nvPr/>
        </p:nvSpPr>
        <p:spPr bwMode="auto">
          <a:xfrm>
            <a:off x="15483476" y="5565819"/>
            <a:ext cx="13167360" cy="7048037"/>
          </a:xfrm>
          <a:prstGeom prst="rect">
            <a:avLst/>
          </a:prstGeom>
          <a:solidFill>
            <a:schemeClr val="bg1"/>
          </a:solidFill>
          <a:ln w="12700">
            <a:solidFill>
              <a:schemeClr val="accent1">
                <a:lumMod val="75000"/>
              </a:schemeClr>
            </a:solidFill>
          </a:ln>
          <a:effectLst/>
        </p:spPr>
        <p:txBody>
          <a:bodyPr wrap="square" lIns="137137" tIns="137137" rIns="137137" bIns="137137">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marL="857250" indent="-857250" algn="just" eaLnBrk="1" hangingPunct="1">
              <a:buFont typeface="Arial" panose="020B0604020202020204" pitchFamily="34" charset="0"/>
              <a:buChar char="•"/>
            </a:pPr>
            <a:r>
              <a:rPr lang="en-US" sz="4400" dirty="0">
                <a:latin typeface="Times New Roman" panose="02020603050405020304" pitchFamily="18" charset="0"/>
                <a:cs typeface="Times New Roman" panose="02020603050405020304" pitchFamily="18" charset="0"/>
              </a:rPr>
              <a:t>I can move – it has the DC motor to move front, back, left and right.</a:t>
            </a:r>
          </a:p>
          <a:p>
            <a:pPr marL="857250" indent="-857250" algn="just" eaLnBrk="1" hangingPunct="1">
              <a:buFont typeface="Arial" panose="020B0604020202020204" pitchFamily="34" charset="0"/>
              <a:buChar char="•"/>
            </a:pPr>
            <a:r>
              <a:rPr lang="en-US" sz="4400" dirty="0">
                <a:latin typeface="Times New Roman" panose="02020603050405020304" pitchFamily="18" charset="0"/>
                <a:cs typeface="Times New Roman" panose="02020603050405020304" pitchFamily="18" charset="0"/>
              </a:rPr>
              <a:t>I can lift – it has got a servo motor installed 4 axis arm for lifting an object.</a:t>
            </a:r>
          </a:p>
          <a:p>
            <a:pPr marL="857250" indent="-857250" algn="just" eaLnBrk="1" hangingPunct="1">
              <a:buFont typeface="Arial" panose="020B0604020202020204" pitchFamily="34" charset="0"/>
              <a:buChar char="•"/>
            </a:pPr>
            <a:r>
              <a:rPr lang="en-US" sz="4400" dirty="0">
                <a:latin typeface="Times New Roman" panose="02020603050405020304" pitchFamily="18" charset="0"/>
                <a:cs typeface="Times New Roman" panose="02020603050405020304" pitchFamily="18" charset="0"/>
              </a:rPr>
              <a:t>I can see – it has got a camera to make the autonomous operation work and avoid obstacles.</a:t>
            </a:r>
          </a:p>
          <a:p>
            <a:pPr marL="857250" indent="-857250" algn="just" eaLnBrk="1" hangingPunct="1">
              <a:buFont typeface="Arial" panose="020B0604020202020204" pitchFamily="34" charset="0"/>
              <a:buChar char="•"/>
            </a:pPr>
            <a:r>
              <a:rPr lang="en-US" sz="4400" dirty="0">
                <a:latin typeface="Times New Roman" panose="02020603050405020304" pitchFamily="18" charset="0"/>
                <a:cs typeface="Times New Roman" panose="02020603050405020304" pitchFamily="18" charset="0"/>
              </a:rPr>
              <a:t>I can hear – it has got microphone to listen to the user’s instructions.</a:t>
            </a:r>
          </a:p>
          <a:p>
            <a:pPr marL="857250" indent="-857250" algn="just" eaLnBrk="1" hangingPunct="1">
              <a:buFont typeface="Arial" panose="020B0604020202020204" pitchFamily="34" charset="0"/>
              <a:buChar char="•"/>
            </a:pPr>
            <a:r>
              <a:rPr lang="en-US" sz="4400" dirty="0">
                <a:latin typeface="Times New Roman" panose="02020603050405020304" pitchFamily="18" charset="0"/>
                <a:cs typeface="Times New Roman" panose="02020603050405020304" pitchFamily="18" charset="0"/>
              </a:rPr>
              <a:t>I can speak – it has a speaker installed to give pre stored voice commands to the users.</a:t>
            </a:r>
          </a:p>
        </p:txBody>
      </p:sp>
      <p:sp>
        <p:nvSpPr>
          <p:cNvPr id="60" name="Rectangle 59">
            <a:extLst>
              <a:ext uri="{FF2B5EF4-FFF2-40B4-BE49-F238E27FC236}">
                <a16:creationId xmlns:a16="http://schemas.microsoft.com/office/drawing/2014/main" id="{1D0EDE91-C264-43F2-814B-468B97A0B5F1}"/>
              </a:ext>
            </a:extLst>
          </p:cNvPr>
          <p:cNvSpPr/>
          <p:nvPr/>
        </p:nvSpPr>
        <p:spPr>
          <a:xfrm>
            <a:off x="29148432" y="15154821"/>
            <a:ext cx="13167360" cy="731520"/>
          </a:xfrm>
          <a:prstGeom prst="rect">
            <a:avLst/>
          </a:prstGeom>
          <a:solidFill>
            <a:schemeClr val="accent1">
              <a:lumMod val="75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6000" b="1" dirty="0">
                <a:solidFill>
                  <a:schemeClr val="bg1"/>
                </a:solidFill>
                <a:latin typeface="Times New Roman" panose="02020603050405020304" pitchFamily="18" charset="0"/>
                <a:cs typeface="Times New Roman" panose="02020603050405020304" pitchFamily="18" charset="0"/>
              </a:rPr>
              <a:t>CONTACT INFORMATION</a:t>
            </a:r>
            <a:endParaRPr lang="en-US" sz="4400" b="1" dirty="0">
              <a:solidFill>
                <a:schemeClr val="bg1"/>
              </a:solidFill>
              <a:latin typeface="Times New Roman" panose="02020603050405020304" pitchFamily="18" charset="0"/>
              <a:cs typeface="Times New Roman" panose="02020603050405020304" pitchFamily="18" charset="0"/>
            </a:endParaRPr>
          </a:p>
        </p:txBody>
      </p:sp>
      <p:sp>
        <p:nvSpPr>
          <p:cNvPr id="62" name="Text Box 191">
            <a:extLst>
              <a:ext uri="{FF2B5EF4-FFF2-40B4-BE49-F238E27FC236}">
                <a16:creationId xmlns:a16="http://schemas.microsoft.com/office/drawing/2014/main" id="{30CF61EA-F5F2-42D9-AF73-E5B838E01DC2}"/>
              </a:ext>
            </a:extLst>
          </p:cNvPr>
          <p:cNvSpPr txBox="1">
            <a:spLocks noChangeArrowheads="1"/>
          </p:cNvSpPr>
          <p:nvPr/>
        </p:nvSpPr>
        <p:spPr bwMode="auto">
          <a:xfrm>
            <a:off x="29164474" y="15913341"/>
            <a:ext cx="13167360" cy="7725145"/>
          </a:xfrm>
          <a:prstGeom prst="rect">
            <a:avLst/>
          </a:prstGeom>
          <a:solidFill>
            <a:schemeClr val="bg1"/>
          </a:solidFill>
          <a:ln w="12700">
            <a:solidFill>
              <a:schemeClr val="accent1">
                <a:lumMod val="75000"/>
              </a:schemeClr>
            </a:solidFill>
          </a:ln>
          <a:effectLst/>
        </p:spPr>
        <p:txBody>
          <a:bodyPr lIns="137137" tIns="137137" rIns="137137" bIns="137137">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4400" dirty="0">
                <a:latin typeface="Times New Roman" panose="02020603050405020304" pitchFamily="18" charset="0"/>
                <a:cs typeface="Times New Roman" panose="02020603050405020304" pitchFamily="18" charset="0"/>
              </a:rPr>
              <a:t>Santhosh </a:t>
            </a:r>
            <a:r>
              <a:rPr lang="en-US" sz="4400" dirty="0" err="1">
                <a:latin typeface="Times New Roman" panose="02020603050405020304" pitchFamily="18" charset="0"/>
                <a:cs typeface="Times New Roman" panose="02020603050405020304" pitchFamily="18" charset="0"/>
              </a:rPr>
              <a:t>Nagendran</a:t>
            </a:r>
            <a:r>
              <a:rPr lang="en-US" sz="4400" dirty="0">
                <a:latin typeface="Times New Roman" panose="02020603050405020304" pitchFamily="18" charset="0"/>
                <a:cs typeface="Times New Roman" panose="02020603050405020304" pitchFamily="18" charset="0"/>
              </a:rPr>
              <a:t> </a:t>
            </a:r>
          </a:p>
          <a:p>
            <a:pPr eaLnBrk="1" hangingPunct="1"/>
            <a:r>
              <a:rPr lang="en-US" sz="4400" dirty="0">
                <a:latin typeface="Times New Roman" panose="02020603050405020304" pitchFamily="18" charset="0"/>
                <a:cs typeface="Times New Roman" panose="02020603050405020304" pitchFamily="18" charset="0"/>
                <a:hlinkClick r:id="rId7"/>
              </a:rPr>
              <a:t>santhoshguptha95@gmail.com</a:t>
            </a:r>
            <a:endParaRPr lang="en-US" sz="4400" dirty="0">
              <a:latin typeface="Times New Roman" panose="02020603050405020304" pitchFamily="18" charset="0"/>
              <a:cs typeface="Times New Roman" panose="02020603050405020304" pitchFamily="18" charset="0"/>
            </a:endParaRPr>
          </a:p>
          <a:p>
            <a:pPr eaLnBrk="1" hangingPunct="1"/>
            <a:r>
              <a:rPr lang="en-US" sz="4400" dirty="0">
                <a:latin typeface="Times New Roman" panose="02020603050405020304" pitchFamily="18" charset="0"/>
                <a:cs typeface="Times New Roman" panose="02020603050405020304" pitchFamily="18" charset="0"/>
              </a:rPr>
              <a:t>+14379812425</a:t>
            </a:r>
          </a:p>
          <a:p>
            <a:pPr eaLnBrk="1" hangingPunct="1"/>
            <a:endParaRPr lang="en-US" sz="4400" dirty="0">
              <a:latin typeface="Times New Roman" panose="02020603050405020304" pitchFamily="18" charset="0"/>
              <a:cs typeface="Times New Roman" panose="02020603050405020304" pitchFamily="18" charset="0"/>
            </a:endParaRPr>
          </a:p>
          <a:p>
            <a:pPr eaLnBrk="1" hangingPunct="1"/>
            <a:r>
              <a:rPr lang="en-US" sz="4400" dirty="0">
                <a:latin typeface="Times New Roman" panose="02020603050405020304" pitchFamily="18" charset="0"/>
                <a:cs typeface="Times New Roman" panose="02020603050405020304" pitchFamily="18" charset="0"/>
              </a:rPr>
              <a:t>Kunalsinh Gohil</a:t>
            </a:r>
          </a:p>
          <a:p>
            <a:pPr eaLnBrk="1" hangingPunct="1"/>
            <a:r>
              <a:rPr lang="en-US" sz="4400" dirty="0">
                <a:latin typeface="Times New Roman" panose="02020603050405020304" pitchFamily="18" charset="0"/>
                <a:cs typeface="Times New Roman" panose="02020603050405020304" pitchFamily="18" charset="0"/>
                <a:hlinkClick r:id="rId8"/>
              </a:rPr>
              <a:t>kgohil3202@conestogac.on.ca</a:t>
            </a:r>
            <a:endParaRPr lang="en-US" sz="4400" dirty="0">
              <a:latin typeface="Times New Roman" panose="02020603050405020304" pitchFamily="18" charset="0"/>
              <a:cs typeface="Times New Roman" panose="02020603050405020304" pitchFamily="18" charset="0"/>
            </a:endParaRPr>
          </a:p>
          <a:p>
            <a:pPr eaLnBrk="1" hangingPunct="1"/>
            <a:r>
              <a:rPr lang="en-US" sz="4400" dirty="0">
                <a:latin typeface="Times New Roman" panose="02020603050405020304" pitchFamily="18" charset="0"/>
                <a:cs typeface="Times New Roman" panose="02020603050405020304" pitchFamily="18" charset="0"/>
              </a:rPr>
              <a:t>+12263393735</a:t>
            </a:r>
          </a:p>
          <a:p>
            <a:pPr eaLnBrk="1" hangingPunct="1"/>
            <a:endParaRPr lang="en-US" sz="4400" dirty="0">
              <a:latin typeface="Times New Roman" panose="02020603050405020304" pitchFamily="18" charset="0"/>
              <a:cs typeface="Times New Roman" panose="02020603050405020304" pitchFamily="18" charset="0"/>
            </a:endParaRPr>
          </a:p>
          <a:p>
            <a:pPr eaLnBrk="1" hangingPunct="1"/>
            <a:r>
              <a:rPr lang="en-US" sz="4400" dirty="0" err="1">
                <a:latin typeface="Times New Roman" panose="02020603050405020304" pitchFamily="18" charset="0"/>
                <a:cs typeface="Times New Roman" panose="02020603050405020304" pitchFamily="18" charset="0"/>
              </a:rPr>
              <a:t>Sankeerth</a:t>
            </a:r>
            <a:r>
              <a:rPr lang="en-US" sz="4400" dirty="0">
                <a:latin typeface="Times New Roman" panose="02020603050405020304" pitchFamily="18" charset="0"/>
                <a:cs typeface="Times New Roman" panose="02020603050405020304" pitchFamily="18" charset="0"/>
              </a:rPr>
              <a:t> Reddy </a:t>
            </a:r>
            <a:r>
              <a:rPr lang="en-US" sz="4400" dirty="0" err="1">
                <a:latin typeface="Times New Roman" panose="02020603050405020304" pitchFamily="18" charset="0"/>
                <a:cs typeface="Times New Roman" panose="02020603050405020304" pitchFamily="18" charset="0"/>
              </a:rPr>
              <a:t>Dargula</a:t>
            </a:r>
            <a:endParaRPr lang="en-US" sz="4400" dirty="0">
              <a:latin typeface="Times New Roman" panose="02020603050405020304" pitchFamily="18" charset="0"/>
              <a:cs typeface="Times New Roman" panose="02020603050405020304" pitchFamily="18" charset="0"/>
            </a:endParaRPr>
          </a:p>
          <a:p>
            <a:pPr eaLnBrk="1" hangingPunct="1"/>
            <a:r>
              <a:rPr lang="en-US" sz="4400" dirty="0">
                <a:latin typeface="Times New Roman" panose="02020603050405020304" pitchFamily="18" charset="0"/>
                <a:cs typeface="Times New Roman" panose="02020603050405020304" pitchFamily="18" charset="0"/>
                <a:hlinkClick r:id="rId9"/>
              </a:rPr>
              <a:t>sdargula4702@conestogac.on.ca</a:t>
            </a:r>
            <a:endParaRPr lang="en-US" sz="4400" dirty="0">
              <a:latin typeface="Times New Roman" panose="02020603050405020304" pitchFamily="18" charset="0"/>
              <a:cs typeface="Times New Roman" panose="02020603050405020304" pitchFamily="18" charset="0"/>
            </a:endParaRPr>
          </a:p>
          <a:p>
            <a:pPr eaLnBrk="1" hangingPunct="1"/>
            <a:r>
              <a:rPr lang="en-US" sz="4400" dirty="0">
                <a:latin typeface="Times New Roman" panose="02020603050405020304" pitchFamily="18" charset="0"/>
                <a:cs typeface="Times New Roman" panose="02020603050405020304" pitchFamily="18" charset="0"/>
              </a:rPr>
              <a:t>+12265052301</a:t>
            </a:r>
          </a:p>
        </p:txBody>
      </p:sp>
      <p:sp>
        <p:nvSpPr>
          <p:cNvPr id="63" name="Rectangle 62">
            <a:extLst>
              <a:ext uri="{FF2B5EF4-FFF2-40B4-BE49-F238E27FC236}">
                <a16:creationId xmlns:a16="http://schemas.microsoft.com/office/drawing/2014/main" id="{D21CE6BD-21BE-40FF-B2B9-429926CF4B10}"/>
              </a:ext>
            </a:extLst>
          </p:cNvPr>
          <p:cNvSpPr/>
          <p:nvPr/>
        </p:nvSpPr>
        <p:spPr>
          <a:xfrm>
            <a:off x="29164474" y="24192168"/>
            <a:ext cx="13167360" cy="731520"/>
          </a:xfrm>
          <a:prstGeom prst="rect">
            <a:avLst/>
          </a:prstGeom>
          <a:solidFill>
            <a:schemeClr val="accent1">
              <a:lumMod val="75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6000" b="1" dirty="0">
                <a:solidFill>
                  <a:schemeClr val="bg1"/>
                </a:solidFill>
                <a:latin typeface="Times New Roman" panose="02020603050405020304" pitchFamily="18" charset="0"/>
                <a:cs typeface="Times New Roman" panose="02020603050405020304" pitchFamily="18" charset="0"/>
              </a:rPr>
              <a:t>ACKNOWLEDGEMENT</a:t>
            </a:r>
            <a:endParaRPr lang="en-US" sz="4400" b="1" dirty="0">
              <a:solidFill>
                <a:schemeClr val="bg1"/>
              </a:solidFill>
              <a:latin typeface="Times New Roman" panose="02020603050405020304" pitchFamily="18" charset="0"/>
              <a:cs typeface="Times New Roman" panose="02020603050405020304" pitchFamily="18" charset="0"/>
            </a:endParaRPr>
          </a:p>
        </p:txBody>
      </p:sp>
      <p:sp>
        <p:nvSpPr>
          <p:cNvPr id="64" name="Text Box 191">
            <a:extLst>
              <a:ext uri="{FF2B5EF4-FFF2-40B4-BE49-F238E27FC236}">
                <a16:creationId xmlns:a16="http://schemas.microsoft.com/office/drawing/2014/main" id="{E37EE0E3-938B-4011-86F3-077201F0ADE6}"/>
              </a:ext>
            </a:extLst>
          </p:cNvPr>
          <p:cNvSpPr txBox="1">
            <a:spLocks noChangeArrowheads="1"/>
          </p:cNvSpPr>
          <p:nvPr/>
        </p:nvSpPr>
        <p:spPr bwMode="auto">
          <a:xfrm>
            <a:off x="29148432" y="24943447"/>
            <a:ext cx="13167360" cy="7725145"/>
          </a:xfrm>
          <a:prstGeom prst="rect">
            <a:avLst/>
          </a:prstGeom>
          <a:solidFill>
            <a:schemeClr val="bg1"/>
          </a:solidFill>
          <a:ln w="12700">
            <a:solidFill>
              <a:schemeClr val="accent1">
                <a:lumMod val="75000"/>
              </a:schemeClr>
            </a:solidFill>
          </a:ln>
          <a:effectLst/>
        </p:spPr>
        <p:txBody>
          <a:bodyPr lIns="137137" tIns="137137" rIns="137137" bIns="137137">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marL="571500" indent="-571500" algn="just">
              <a:buFont typeface="Arial" panose="020B0604020202020204" pitchFamily="34" charset="0"/>
              <a:buChar char="•"/>
            </a:pPr>
            <a:r>
              <a:rPr lang="en-CA" sz="4400" dirty="0">
                <a:latin typeface="Times New Roman" panose="02020603050405020304" pitchFamily="18" charset="0"/>
                <a:cs typeface="Times New Roman" panose="02020603050405020304" pitchFamily="18" charset="0"/>
              </a:rPr>
              <a:t>We express our gratefulness to </a:t>
            </a:r>
            <a:r>
              <a:rPr lang="en-CA" sz="4400" b="1" dirty="0">
                <a:latin typeface="Times New Roman" panose="02020603050405020304" pitchFamily="18" charset="0"/>
                <a:cs typeface="Times New Roman" panose="02020603050405020304" pitchFamily="18" charset="0"/>
              </a:rPr>
              <a:t>Mr. Michael </a:t>
            </a:r>
            <a:r>
              <a:rPr lang="en-CA" sz="4400" b="1" dirty="0" err="1">
                <a:latin typeface="Times New Roman" panose="02020603050405020304" pitchFamily="18" charset="0"/>
                <a:cs typeface="Times New Roman" panose="02020603050405020304" pitchFamily="18" charset="0"/>
              </a:rPr>
              <a:t>Jarabek</a:t>
            </a:r>
            <a:r>
              <a:rPr lang="en-CA" sz="4400" b="1" dirty="0">
                <a:latin typeface="Times New Roman" panose="02020603050405020304" pitchFamily="18" charset="0"/>
                <a:cs typeface="Times New Roman" panose="02020603050405020304" pitchFamily="18" charset="0"/>
              </a:rPr>
              <a:t>, </a:t>
            </a:r>
            <a:r>
              <a:rPr lang="en-CA" sz="4400" dirty="0">
                <a:latin typeface="Times New Roman" panose="02020603050405020304" pitchFamily="18" charset="0"/>
                <a:cs typeface="Times New Roman" panose="02020603050405020304" pitchFamily="18" charset="0"/>
              </a:rPr>
              <a:t>Professor</a:t>
            </a:r>
            <a:r>
              <a:rPr lang="en-CA" sz="4400" b="1" dirty="0">
                <a:latin typeface="Times New Roman" panose="02020603050405020304" pitchFamily="18" charset="0"/>
                <a:cs typeface="Times New Roman" panose="02020603050405020304" pitchFamily="18" charset="0"/>
              </a:rPr>
              <a:t> </a:t>
            </a:r>
            <a:r>
              <a:rPr lang="en-CA" sz="4400" dirty="0">
                <a:latin typeface="Times New Roman" panose="02020603050405020304" pitchFamily="18" charset="0"/>
                <a:cs typeface="Times New Roman" panose="02020603050405020304" pitchFamily="18" charset="0"/>
              </a:rPr>
              <a:t>and Program Co-ordinator, Embedded System Development for providing us kind advice during the development of the project.</a:t>
            </a:r>
          </a:p>
          <a:p>
            <a:pPr algn="just"/>
            <a:endParaRPr lang="en-US" sz="4400" dirty="0">
              <a:latin typeface="Times New Roman" panose="02020603050405020304" pitchFamily="18" charset="0"/>
              <a:cs typeface="Times New Roman" panose="02020603050405020304" pitchFamily="18" charset="0"/>
            </a:endParaRPr>
          </a:p>
          <a:p>
            <a:pPr marL="571500" indent="-571500" algn="just">
              <a:buFont typeface="Arial" panose="020B0604020202020204" pitchFamily="34" charset="0"/>
              <a:buChar char="•"/>
            </a:pPr>
            <a:r>
              <a:rPr lang="en-CA" sz="4400" dirty="0">
                <a:latin typeface="Times New Roman" panose="02020603050405020304" pitchFamily="18" charset="0"/>
                <a:cs typeface="Times New Roman" panose="02020603050405020304" pitchFamily="18" charset="0"/>
              </a:rPr>
              <a:t>Our hearty thanks to our guide </a:t>
            </a:r>
            <a:r>
              <a:rPr lang="en-CA" sz="4400" b="1" dirty="0">
                <a:latin typeface="Times New Roman" panose="02020603050405020304" pitchFamily="18" charset="0"/>
                <a:cs typeface="Times New Roman" panose="02020603050405020304" pitchFamily="18" charset="0"/>
              </a:rPr>
              <a:t>Mr. Allan Smith, </a:t>
            </a:r>
            <a:r>
              <a:rPr lang="en-CA" sz="4400" dirty="0">
                <a:latin typeface="Times New Roman" panose="02020603050405020304" pitchFamily="18" charset="0"/>
                <a:cs typeface="Times New Roman" panose="02020603050405020304" pitchFamily="18" charset="0"/>
              </a:rPr>
              <a:t>Professor, Embedded Systems Development, Conestoga College, for his constant support and guidance offered to us during the course of our project by being one among us.</a:t>
            </a:r>
            <a:endParaRPr lang="en-US" sz="4400" dirty="0">
              <a:latin typeface="Times New Roman" panose="02020603050405020304" pitchFamily="18" charset="0"/>
              <a:cs typeface="Times New Roman" panose="02020603050405020304" pitchFamily="18" charset="0"/>
            </a:endParaRPr>
          </a:p>
          <a:p>
            <a:pPr algn="just" eaLnBrk="1" hangingPunct="1"/>
            <a:endParaRPr lang="en-US" sz="4400" dirty="0">
              <a:latin typeface="Times New Roman" panose="02020603050405020304" pitchFamily="18" charset="0"/>
              <a:cs typeface="Times New Roman" panose="02020603050405020304" pitchFamily="18" charset="0"/>
            </a:endParaRPr>
          </a:p>
        </p:txBody>
      </p:sp>
      <p:pic>
        <p:nvPicPr>
          <p:cNvPr id="65" name="Picture 64">
            <a:extLst>
              <a:ext uri="{FF2B5EF4-FFF2-40B4-BE49-F238E27FC236}">
                <a16:creationId xmlns:a16="http://schemas.microsoft.com/office/drawing/2014/main" id="{A4EC1BB5-4FD9-42FE-9377-51A65433355C}"/>
              </a:ext>
            </a:extLst>
          </p:cNvPr>
          <p:cNvPicPr>
            <a:picLocks noChangeAspect="1"/>
          </p:cNvPicPr>
          <p:nvPr/>
        </p:nvPicPr>
        <p:blipFill>
          <a:blip r:embed="rId10"/>
          <a:stretch>
            <a:fillRect/>
          </a:stretch>
        </p:blipFill>
        <p:spPr>
          <a:xfrm>
            <a:off x="8416491" y="37745"/>
            <a:ext cx="3024287" cy="4029862"/>
          </a:xfrm>
          <a:prstGeom prst="rect">
            <a:avLst/>
          </a:prstGeom>
        </p:spPr>
      </p:pic>
      <p:pic>
        <p:nvPicPr>
          <p:cNvPr id="66" name="Picture 65">
            <a:extLst>
              <a:ext uri="{FF2B5EF4-FFF2-40B4-BE49-F238E27FC236}">
                <a16:creationId xmlns:a16="http://schemas.microsoft.com/office/drawing/2014/main" id="{B0C69B3A-9ACD-466B-BB6F-4B236D66C0F2}"/>
              </a:ext>
            </a:extLst>
          </p:cNvPr>
          <p:cNvPicPr>
            <a:picLocks noChangeAspect="1"/>
          </p:cNvPicPr>
          <p:nvPr/>
        </p:nvPicPr>
        <p:blipFill>
          <a:blip r:embed="rId11"/>
          <a:stretch>
            <a:fillRect/>
          </a:stretch>
        </p:blipFill>
        <p:spPr>
          <a:xfrm>
            <a:off x="31405506" y="65595"/>
            <a:ext cx="3024287" cy="4029862"/>
          </a:xfrm>
          <a:prstGeom prst="rect">
            <a:avLst/>
          </a:prstGeom>
        </p:spPr>
      </p:pic>
    </p:spTree>
    <p:extLst>
      <p:ext uri="{BB962C8B-B14F-4D97-AF65-F5344CB8AC3E}">
        <p14:creationId xmlns:p14="http://schemas.microsoft.com/office/powerpoint/2010/main" val="22512518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3079</TotalTime>
  <Words>493</Words>
  <Application>Microsoft Office PowerPoint</Application>
  <PresentationFormat>Custom</PresentationFormat>
  <Paragraphs>89</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Times New Roman</vt:lpstr>
      <vt:lpstr>Office Theme</vt:lpstr>
      <vt:lpstr>PowerPoint Presentation</vt:lpstr>
    </vt:vector>
  </TitlesOfParts>
  <Company>Genigraphics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Genigraphics Research Poster Template 36x48</dc:title>
  <dc:creator>Jay Larson</dc:creator>
  <dc:description>Quality poster printing
www.genigraphics.com
1-800-790-4001</dc:description>
  <cp:lastModifiedBy>Kunalsinh Gohil</cp:lastModifiedBy>
  <cp:revision>121</cp:revision>
  <cp:lastPrinted>2017-11-03T00:56:36Z</cp:lastPrinted>
  <dcterms:created xsi:type="dcterms:W3CDTF">2013-02-10T21:14:48Z</dcterms:created>
  <dcterms:modified xsi:type="dcterms:W3CDTF">2019-11-25T22:24:11Z</dcterms:modified>
</cp:coreProperties>
</file>